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9.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4"/>
    <p:sldMasterId id="2147483762" r:id="rId5"/>
    <p:sldMasterId id="2147483775" r:id="rId6"/>
    <p:sldMasterId id="2147483788" r:id="rId7"/>
    <p:sldMasterId id="2147483801" r:id="rId8"/>
    <p:sldMasterId id="2147483702" r:id="rId9"/>
    <p:sldMasterId id="2147483652" r:id="rId10"/>
    <p:sldMasterId id="2147483656" r:id="rId11"/>
    <p:sldMasterId id="2147483661" r:id="rId12"/>
    <p:sldMasterId id="2147483665" r:id="rId13"/>
    <p:sldMasterId id="2147483747" r:id="rId14"/>
  </p:sldMasterIdLst>
  <p:notesMasterIdLst>
    <p:notesMasterId r:id="rId60"/>
  </p:notesMasterIdLst>
  <p:handoutMasterIdLst>
    <p:handoutMasterId r:id="rId61"/>
  </p:handoutMasterIdLst>
  <p:sldIdLst>
    <p:sldId id="359" r:id="rId15"/>
    <p:sldId id="450" r:id="rId16"/>
    <p:sldId id="451" r:id="rId17"/>
    <p:sldId id="274" r:id="rId18"/>
    <p:sldId id="452" r:id="rId19"/>
    <p:sldId id="428" r:id="rId20"/>
    <p:sldId id="369" r:id="rId21"/>
    <p:sldId id="381" r:id="rId22"/>
    <p:sldId id="387" r:id="rId23"/>
    <p:sldId id="388" r:id="rId24"/>
    <p:sldId id="390" r:id="rId25"/>
    <p:sldId id="391" r:id="rId26"/>
    <p:sldId id="392" r:id="rId27"/>
    <p:sldId id="393" r:id="rId28"/>
    <p:sldId id="395" r:id="rId29"/>
    <p:sldId id="398" r:id="rId30"/>
    <p:sldId id="396" r:id="rId31"/>
    <p:sldId id="397" r:id="rId32"/>
    <p:sldId id="399" r:id="rId33"/>
    <p:sldId id="400" r:id="rId34"/>
    <p:sldId id="402" r:id="rId35"/>
    <p:sldId id="404" r:id="rId36"/>
    <p:sldId id="453" r:id="rId37"/>
    <p:sldId id="454" r:id="rId38"/>
    <p:sldId id="455" r:id="rId39"/>
    <p:sldId id="403" r:id="rId40"/>
    <p:sldId id="382" r:id="rId41"/>
    <p:sldId id="406" r:id="rId42"/>
    <p:sldId id="408" r:id="rId43"/>
    <p:sldId id="409" r:id="rId44"/>
    <p:sldId id="410" r:id="rId45"/>
    <p:sldId id="407" r:id="rId46"/>
    <p:sldId id="412" r:id="rId47"/>
    <p:sldId id="430" r:id="rId48"/>
    <p:sldId id="431" r:id="rId49"/>
    <p:sldId id="383" r:id="rId50"/>
    <p:sldId id="405" r:id="rId51"/>
    <p:sldId id="413" r:id="rId52"/>
    <p:sldId id="414" r:id="rId53"/>
    <p:sldId id="457" r:id="rId54"/>
    <p:sldId id="418" r:id="rId55"/>
    <p:sldId id="417" r:id="rId56"/>
    <p:sldId id="433" r:id="rId57"/>
    <p:sldId id="416" r:id="rId58"/>
    <p:sldId id="45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C096DEAE-D6EF-401B-998E-FE8FD7F64B37}">
          <p14:sldIdLst>
            <p14:sldId id="359"/>
            <p14:sldId id="450"/>
          </p14:sldIdLst>
        </p14:section>
        <p14:section name="The Project" id="{3D152826-E7F2-422C-8EFC-9B8334D6CF1A}">
          <p14:sldIdLst>
            <p14:sldId id="451"/>
            <p14:sldId id="274"/>
            <p14:sldId id="452"/>
            <p14:sldId id="428"/>
            <p14:sldId id="369"/>
          </p14:sldIdLst>
        </p14:section>
        <p14:section name="Project Context" id="{2FD4174D-4964-4418-941F-35C8A2185328}">
          <p14:sldIdLst/>
        </p14:section>
        <p14:section name="Email Cleaning and Mapping" id="{B789D9C9-3E0C-42BC-8406-ECB9683733FA}">
          <p14:sldIdLst/>
        </p14:section>
        <p14:section name="Network Analysis" id="{0B494142-0034-4025-919E-DB8020BAD2A6}">
          <p14:sldIdLst/>
        </p14:section>
        <p14:section name="Shiny Application - Network Visualiser" id="{6ED2403E-48DD-493E-9DD2-68CAE6D4C4DC}">
          <p14:sldIdLst/>
        </p14:section>
        <p14:section name="Text Cleaning" id="{1B4CC6B7-1890-4CBC-BEEC-94BE58FD04AC}">
          <p14:sldIdLst>
            <p14:sldId id="381"/>
            <p14:sldId id="387"/>
            <p14:sldId id="388"/>
            <p14:sldId id="390"/>
            <p14:sldId id="391"/>
            <p14:sldId id="392"/>
            <p14:sldId id="393"/>
            <p14:sldId id="395"/>
            <p14:sldId id="398"/>
            <p14:sldId id="396"/>
            <p14:sldId id="397"/>
            <p14:sldId id="399"/>
            <p14:sldId id="400"/>
            <p14:sldId id="402"/>
            <p14:sldId id="404"/>
            <p14:sldId id="453"/>
            <p14:sldId id="454"/>
            <p14:sldId id="455"/>
            <p14:sldId id="403"/>
          </p14:sldIdLst>
        </p14:section>
        <p14:section name="Topic Modelling" id="{C0AA266E-4121-4B2A-862F-FC41D8E43255}">
          <p14:sldIdLst>
            <p14:sldId id="382"/>
            <p14:sldId id="406"/>
            <p14:sldId id="408"/>
            <p14:sldId id="409"/>
            <p14:sldId id="410"/>
            <p14:sldId id="407"/>
            <p14:sldId id="412"/>
            <p14:sldId id="430"/>
            <p14:sldId id="431"/>
          </p14:sldIdLst>
        </p14:section>
        <p14:section name="Text Analysis" id="{90C28A5E-53FC-462E-B2CE-F1F189688DFE}">
          <p14:sldIdLst>
            <p14:sldId id="383"/>
            <p14:sldId id="405"/>
            <p14:sldId id="413"/>
            <p14:sldId id="414"/>
            <p14:sldId id="457"/>
            <p14:sldId id="418"/>
            <p14:sldId id="417"/>
            <p14:sldId id="433"/>
            <p14:sldId id="416"/>
            <p14:sldId id="458"/>
          </p14:sldIdLst>
        </p14:section>
        <p14:section name="Predictive Modelling" id="{36014E94-4A0B-473D-959D-4C2CF344E3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49" autoAdjust="0"/>
  </p:normalViewPr>
  <p:slideViewPr>
    <p:cSldViewPr snapToGrid="0">
      <p:cViewPr varScale="1">
        <p:scale>
          <a:sx n="93" d="100"/>
          <a:sy n="93" d="100"/>
        </p:scale>
        <p:origin x="1236"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51A21E-EC9C-43FB-A6A7-67322F474DE0}"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GB"/>
        </a:p>
      </dgm:t>
    </dgm:pt>
    <dgm:pt modelId="{450ECD81-232C-4D80-8CB7-81A190AF3AF9}">
      <dgm:prSet phldrT="[Text]"/>
      <dgm:spPr/>
      <dgm:t>
        <a:bodyPr/>
        <a:lstStyle/>
        <a:p>
          <a:pPr algn="ctr"/>
          <a:r>
            <a:rPr lang="en-GB"/>
            <a:t>Sponsor requirements</a:t>
          </a:r>
        </a:p>
      </dgm:t>
    </dgm:pt>
    <dgm:pt modelId="{44EB7CAA-CC0A-4E7B-B848-4A0C2DC4C0AB}" type="parTrans" cxnId="{4C0819F3-B5E6-4D8A-91F5-E554BAF2B448}">
      <dgm:prSet/>
      <dgm:spPr/>
      <dgm:t>
        <a:bodyPr/>
        <a:lstStyle/>
        <a:p>
          <a:pPr algn="ctr"/>
          <a:endParaRPr lang="en-GB"/>
        </a:p>
      </dgm:t>
    </dgm:pt>
    <dgm:pt modelId="{890F3600-3D15-4632-B55A-EA0D9256B3F8}" type="sibTrans" cxnId="{4C0819F3-B5E6-4D8A-91F5-E554BAF2B448}">
      <dgm:prSet/>
      <dgm:spPr/>
      <dgm:t>
        <a:bodyPr/>
        <a:lstStyle/>
        <a:p>
          <a:pPr algn="ctr"/>
          <a:endParaRPr lang="en-GB"/>
        </a:p>
      </dgm:t>
    </dgm:pt>
    <dgm:pt modelId="{EFE56A48-ABA3-459E-8920-ECB5A0C300DE}">
      <dgm:prSet phldrT="[Text]"/>
      <dgm:spPr/>
      <dgm:t>
        <a:bodyPr/>
        <a:lstStyle/>
        <a:p>
          <a:pPr algn="ctr"/>
          <a:r>
            <a:rPr lang="en-GB" b="1"/>
            <a:t>Emails</a:t>
          </a:r>
        </a:p>
      </dgm:t>
    </dgm:pt>
    <dgm:pt modelId="{0E4105EB-C3F5-438C-A2B9-5FA8B7E89677}" type="parTrans" cxnId="{0DF968A2-4BE7-4021-8D90-5B783BD471D3}">
      <dgm:prSet/>
      <dgm:spPr/>
      <dgm:t>
        <a:bodyPr/>
        <a:lstStyle/>
        <a:p>
          <a:pPr algn="ctr"/>
          <a:endParaRPr lang="en-GB"/>
        </a:p>
      </dgm:t>
    </dgm:pt>
    <dgm:pt modelId="{AE62088B-271A-4219-99FA-72974CD81753}" type="sibTrans" cxnId="{0DF968A2-4BE7-4021-8D90-5B783BD471D3}">
      <dgm:prSet/>
      <dgm:spPr/>
      <dgm:t>
        <a:bodyPr/>
        <a:lstStyle/>
        <a:p>
          <a:pPr algn="ctr"/>
          <a:endParaRPr lang="en-GB"/>
        </a:p>
      </dgm:t>
    </dgm:pt>
    <dgm:pt modelId="{B0F941C8-82A1-432A-BDB9-59BB42F64B31}">
      <dgm:prSet phldrT="[Text]"/>
      <dgm:spPr>
        <a:solidFill>
          <a:schemeClr val="accent1"/>
        </a:solidFill>
      </dgm:spPr>
      <dgm:t>
        <a:bodyPr/>
        <a:lstStyle/>
        <a:p>
          <a:pPr algn="ctr"/>
          <a:r>
            <a:rPr lang="en-GB"/>
            <a:t>Email Address Cleaning and Mapping</a:t>
          </a:r>
        </a:p>
      </dgm:t>
    </dgm:pt>
    <dgm:pt modelId="{6FCE000D-0AAE-4CEA-9C33-00302B878FB0}" type="parTrans" cxnId="{5ADE4B34-1722-41A1-91DC-979F612F76DF}">
      <dgm:prSet/>
      <dgm:spPr/>
      <dgm:t>
        <a:bodyPr/>
        <a:lstStyle/>
        <a:p>
          <a:pPr algn="ctr"/>
          <a:endParaRPr lang="en-GB"/>
        </a:p>
      </dgm:t>
    </dgm:pt>
    <dgm:pt modelId="{E8DEC957-0687-4B88-9154-EDF87BCA7A2B}" type="sibTrans" cxnId="{5ADE4B34-1722-41A1-91DC-979F612F76DF}">
      <dgm:prSet/>
      <dgm:spPr/>
      <dgm:t>
        <a:bodyPr/>
        <a:lstStyle/>
        <a:p>
          <a:pPr algn="ctr"/>
          <a:endParaRPr lang="en-GB"/>
        </a:p>
      </dgm:t>
    </dgm:pt>
    <dgm:pt modelId="{EFB60732-94EA-48FE-97EF-D57CECBF8650}">
      <dgm:prSet phldrT="[Text]"/>
      <dgm:spPr/>
      <dgm:t>
        <a:bodyPr/>
        <a:lstStyle/>
        <a:p>
          <a:pPr algn="ctr"/>
          <a:r>
            <a:rPr lang="en-GB"/>
            <a:t>Text Cleaning</a:t>
          </a:r>
        </a:p>
      </dgm:t>
    </dgm:pt>
    <dgm:pt modelId="{FEFE6FFE-D7DA-4B37-A828-5D9D1A4F373D}" type="parTrans" cxnId="{2BBE0E84-9D44-4B4C-B2EA-78F3F656C64B}">
      <dgm:prSet/>
      <dgm:spPr/>
      <dgm:t>
        <a:bodyPr/>
        <a:lstStyle/>
        <a:p>
          <a:pPr algn="ctr"/>
          <a:endParaRPr lang="en-GB"/>
        </a:p>
      </dgm:t>
    </dgm:pt>
    <dgm:pt modelId="{E800D2BD-7665-4AF1-BAD5-4D56ED29F0B4}" type="sibTrans" cxnId="{2BBE0E84-9D44-4B4C-B2EA-78F3F656C64B}">
      <dgm:prSet/>
      <dgm:spPr/>
      <dgm:t>
        <a:bodyPr/>
        <a:lstStyle/>
        <a:p>
          <a:pPr algn="ctr"/>
          <a:endParaRPr lang="en-GB"/>
        </a:p>
      </dgm:t>
    </dgm:pt>
    <dgm:pt modelId="{A3C1579D-6D57-4A0E-B66C-569A2AE837B9}">
      <dgm:prSet phldrT="[Text]"/>
      <dgm:spPr/>
      <dgm:t>
        <a:bodyPr/>
        <a:lstStyle/>
        <a:p>
          <a:pPr algn="ctr"/>
          <a:r>
            <a:rPr lang="en-GB" b="1"/>
            <a:t>Documents</a:t>
          </a:r>
        </a:p>
      </dgm:t>
    </dgm:pt>
    <dgm:pt modelId="{BD9BC702-FF19-4DC8-BAFE-3DCC94F7CDDC}" type="parTrans" cxnId="{3CCD1453-0912-4793-871A-0481B9ACA3F2}">
      <dgm:prSet/>
      <dgm:spPr/>
      <dgm:t>
        <a:bodyPr/>
        <a:lstStyle/>
        <a:p>
          <a:pPr algn="ctr"/>
          <a:endParaRPr lang="en-GB"/>
        </a:p>
      </dgm:t>
    </dgm:pt>
    <dgm:pt modelId="{02986E6C-0D40-4A34-A338-670B93188C01}" type="sibTrans" cxnId="{3CCD1453-0912-4793-871A-0481B9ACA3F2}">
      <dgm:prSet/>
      <dgm:spPr/>
      <dgm:t>
        <a:bodyPr/>
        <a:lstStyle/>
        <a:p>
          <a:pPr algn="ctr"/>
          <a:endParaRPr lang="en-GB"/>
        </a:p>
      </dgm:t>
    </dgm:pt>
    <dgm:pt modelId="{8130A912-FD21-4354-B376-30E9116A4372}">
      <dgm:prSet phldrT="[Text]"/>
      <dgm:spPr/>
      <dgm:t>
        <a:bodyPr/>
        <a:lstStyle/>
        <a:p>
          <a:pPr algn="ctr"/>
          <a:r>
            <a:rPr lang="en-GB"/>
            <a:t>Topic Modelling</a:t>
          </a:r>
        </a:p>
      </dgm:t>
    </dgm:pt>
    <dgm:pt modelId="{D9B81361-BFB8-4985-8EE0-8AA8FC24BAC8}" type="parTrans" cxnId="{E7DAADB5-0021-4077-AF37-6858043CA754}">
      <dgm:prSet/>
      <dgm:spPr/>
      <dgm:t>
        <a:bodyPr/>
        <a:lstStyle/>
        <a:p>
          <a:pPr algn="ctr"/>
          <a:endParaRPr lang="en-GB"/>
        </a:p>
      </dgm:t>
    </dgm:pt>
    <dgm:pt modelId="{145BD17E-FFDB-4A6D-8F31-8D6E56BDB217}" type="sibTrans" cxnId="{E7DAADB5-0021-4077-AF37-6858043CA754}">
      <dgm:prSet/>
      <dgm:spPr/>
      <dgm:t>
        <a:bodyPr/>
        <a:lstStyle/>
        <a:p>
          <a:pPr algn="ctr"/>
          <a:endParaRPr lang="en-GB"/>
        </a:p>
      </dgm:t>
    </dgm:pt>
    <dgm:pt modelId="{CC9D6B40-9667-49D1-B957-B42110F7C6F2}">
      <dgm:prSet phldrT="[Text]"/>
      <dgm:spPr/>
      <dgm:t>
        <a:bodyPr/>
        <a:lstStyle/>
        <a:p>
          <a:pPr algn="ctr"/>
          <a:r>
            <a:rPr lang="en-GB"/>
            <a:t>Text Cleaning</a:t>
          </a:r>
        </a:p>
      </dgm:t>
    </dgm:pt>
    <dgm:pt modelId="{2356F559-2058-446A-BD78-835A04BDE378}" type="parTrans" cxnId="{346F03B6-14E6-45A5-9840-4B561AE0904C}">
      <dgm:prSet/>
      <dgm:spPr/>
      <dgm:t>
        <a:bodyPr/>
        <a:lstStyle/>
        <a:p>
          <a:pPr algn="ctr"/>
          <a:endParaRPr lang="en-GB"/>
        </a:p>
      </dgm:t>
    </dgm:pt>
    <dgm:pt modelId="{84760C44-D5B8-49B3-BE9F-B6402F58ACDD}" type="sibTrans" cxnId="{346F03B6-14E6-45A5-9840-4B561AE0904C}">
      <dgm:prSet/>
      <dgm:spPr/>
      <dgm:t>
        <a:bodyPr/>
        <a:lstStyle/>
        <a:p>
          <a:pPr algn="ctr"/>
          <a:endParaRPr lang="en-GB"/>
        </a:p>
      </dgm:t>
    </dgm:pt>
    <dgm:pt modelId="{20F25CDA-CFEE-4411-A5D7-D7ECA292F303}">
      <dgm:prSet phldrT="[Text]"/>
      <dgm:spPr/>
      <dgm:t>
        <a:bodyPr/>
        <a:lstStyle/>
        <a:p>
          <a:pPr algn="ctr"/>
          <a:r>
            <a:rPr lang="en-GB"/>
            <a:t>Topic Modelling</a:t>
          </a:r>
        </a:p>
      </dgm:t>
    </dgm:pt>
    <dgm:pt modelId="{F5C0A545-11FF-4E0E-936F-5273ECCD59B6}" type="parTrans" cxnId="{6DE2DC29-2AF8-4955-BBB9-8F9C784FD1E1}">
      <dgm:prSet/>
      <dgm:spPr/>
      <dgm:t>
        <a:bodyPr/>
        <a:lstStyle/>
        <a:p>
          <a:pPr algn="ctr"/>
          <a:endParaRPr lang="en-GB"/>
        </a:p>
      </dgm:t>
    </dgm:pt>
    <dgm:pt modelId="{1FC01923-7EC0-42D9-8AA5-BA2DBB76A7E9}" type="sibTrans" cxnId="{6DE2DC29-2AF8-4955-BBB9-8F9C784FD1E1}">
      <dgm:prSet/>
      <dgm:spPr/>
      <dgm:t>
        <a:bodyPr/>
        <a:lstStyle/>
        <a:p>
          <a:pPr algn="ctr"/>
          <a:endParaRPr lang="en-GB"/>
        </a:p>
      </dgm:t>
    </dgm:pt>
    <dgm:pt modelId="{01EAFB59-D303-4579-B7CF-4CD5BD69B420}">
      <dgm:prSet phldrT="[Text]"/>
      <dgm:spPr>
        <a:solidFill>
          <a:schemeClr val="accent4">
            <a:lumMod val="75000"/>
          </a:schemeClr>
        </a:solidFill>
      </dgm:spPr>
      <dgm:t>
        <a:bodyPr/>
        <a:lstStyle/>
        <a:p>
          <a:pPr algn="ctr"/>
          <a:r>
            <a:rPr lang="en-GB"/>
            <a:t>Text Analysis</a:t>
          </a:r>
        </a:p>
      </dgm:t>
    </dgm:pt>
    <dgm:pt modelId="{A53B45A8-3E83-4D6C-A4DA-BE717D5BFF03}" type="parTrans" cxnId="{CE1B0894-5E3B-4553-9C68-2CDE185B31F3}">
      <dgm:prSet/>
      <dgm:spPr/>
      <dgm:t>
        <a:bodyPr/>
        <a:lstStyle/>
        <a:p>
          <a:pPr algn="ctr"/>
          <a:endParaRPr lang="en-GB"/>
        </a:p>
      </dgm:t>
    </dgm:pt>
    <dgm:pt modelId="{BC921445-90D3-4556-A2DE-FEA6097D0821}" type="sibTrans" cxnId="{CE1B0894-5E3B-4553-9C68-2CDE185B31F3}">
      <dgm:prSet/>
      <dgm:spPr/>
      <dgm:t>
        <a:bodyPr/>
        <a:lstStyle/>
        <a:p>
          <a:pPr algn="ctr"/>
          <a:endParaRPr lang="en-GB"/>
        </a:p>
      </dgm:t>
    </dgm:pt>
    <dgm:pt modelId="{D87EB5C9-BE60-4511-9BAB-A7DC40AA1463}">
      <dgm:prSet phldrT="[Text]"/>
      <dgm:spPr>
        <a:solidFill>
          <a:schemeClr val="accent4">
            <a:lumMod val="75000"/>
          </a:schemeClr>
        </a:solidFill>
      </dgm:spPr>
      <dgm:t>
        <a:bodyPr/>
        <a:lstStyle/>
        <a:p>
          <a:pPr algn="ctr"/>
          <a:r>
            <a:rPr lang="en-GB"/>
            <a:t>Text Analysis</a:t>
          </a:r>
        </a:p>
      </dgm:t>
    </dgm:pt>
    <dgm:pt modelId="{0E30C610-9999-4A1A-B5CF-3D39793ABFA1}" type="parTrans" cxnId="{E592C39E-183B-485B-9E13-74CDF61470AB}">
      <dgm:prSet/>
      <dgm:spPr/>
      <dgm:t>
        <a:bodyPr/>
        <a:lstStyle/>
        <a:p>
          <a:pPr algn="ctr"/>
          <a:endParaRPr lang="en-GB"/>
        </a:p>
      </dgm:t>
    </dgm:pt>
    <dgm:pt modelId="{D02E940F-F733-48AB-AF04-A85E66C2A43D}" type="sibTrans" cxnId="{E592C39E-183B-485B-9E13-74CDF61470AB}">
      <dgm:prSet/>
      <dgm:spPr/>
      <dgm:t>
        <a:bodyPr/>
        <a:lstStyle/>
        <a:p>
          <a:pPr algn="ctr"/>
          <a:endParaRPr lang="en-GB"/>
        </a:p>
      </dgm:t>
    </dgm:pt>
    <dgm:pt modelId="{D354DA4F-E873-4E2D-A8EE-BBFA519F238E}">
      <dgm:prSet phldrT="[Text]"/>
      <dgm:spPr>
        <a:solidFill>
          <a:schemeClr val="accent6"/>
        </a:solidFill>
      </dgm:spPr>
      <dgm:t>
        <a:bodyPr/>
        <a:lstStyle/>
        <a:p>
          <a:pPr algn="ctr"/>
          <a:r>
            <a:rPr lang="en-GB"/>
            <a:t>Bespoke work</a:t>
          </a:r>
        </a:p>
      </dgm:t>
    </dgm:pt>
    <dgm:pt modelId="{60180CB5-78BE-4DB6-A53D-B49F7BADC808}" type="parTrans" cxnId="{B199FFFE-EA15-4961-B37A-A6A528A1DB44}">
      <dgm:prSet/>
      <dgm:spPr/>
      <dgm:t>
        <a:bodyPr/>
        <a:lstStyle/>
        <a:p>
          <a:pPr algn="ctr"/>
          <a:endParaRPr lang="en-GB"/>
        </a:p>
      </dgm:t>
    </dgm:pt>
    <dgm:pt modelId="{052C38AB-5A03-433D-92CE-E6D1B44104D9}" type="sibTrans" cxnId="{B199FFFE-EA15-4961-B37A-A6A528A1DB44}">
      <dgm:prSet/>
      <dgm:spPr/>
      <dgm:t>
        <a:bodyPr/>
        <a:lstStyle/>
        <a:p>
          <a:pPr algn="ctr"/>
          <a:endParaRPr lang="en-GB"/>
        </a:p>
      </dgm:t>
    </dgm:pt>
    <dgm:pt modelId="{BFA315F6-1DE0-4EA2-8288-63098FE76B0B}">
      <dgm:prSet phldrT="[Text]"/>
      <dgm:spPr/>
      <dgm:t>
        <a:bodyPr/>
        <a:lstStyle/>
        <a:p>
          <a:pPr algn="ctr"/>
          <a:r>
            <a:rPr lang="en-GB"/>
            <a:t>Machine Learning Prediction Models</a:t>
          </a:r>
          <a:br>
            <a:rPr lang="en-GB"/>
          </a:br>
          <a:br>
            <a:rPr lang="en-GB"/>
          </a:br>
          <a:r>
            <a:rPr lang="en-GB"/>
            <a:t>case-dependent searches</a:t>
          </a:r>
          <a:br>
            <a:rPr lang="en-GB"/>
          </a:br>
          <a:br>
            <a:rPr lang="en-GB"/>
          </a:br>
          <a:r>
            <a:rPr lang="en-GB"/>
            <a:t>consultation</a:t>
          </a:r>
          <a:br>
            <a:rPr lang="en-GB"/>
          </a:br>
          <a:endParaRPr lang="en-GB"/>
        </a:p>
      </dgm:t>
    </dgm:pt>
    <dgm:pt modelId="{C3A0D345-D774-470E-B0A4-0956DF196B55}" type="parTrans" cxnId="{0D7945B7-7A1B-4AF5-9A2E-175A61B37C91}">
      <dgm:prSet/>
      <dgm:spPr/>
      <dgm:t>
        <a:bodyPr/>
        <a:lstStyle/>
        <a:p>
          <a:pPr algn="ctr"/>
          <a:endParaRPr lang="en-GB"/>
        </a:p>
      </dgm:t>
    </dgm:pt>
    <dgm:pt modelId="{A59323CC-8B4F-428D-A71C-BCACACD4B125}" type="sibTrans" cxnId="{0D7945B7-7A1B-4AF5-9A2E-175A61B37C91}">
      <dgm:prSet/>
      <dgm:spPr/>
      <dgm:t>
        <a:bodyPr/>
        <a:lstStyle/>
        <a:p>
          <a:pPr algn="ctr"/>
          <a:endParaRPr lang="en-GB"/>
        </a:p>
      </dgm:t>
    </dgm:pt>
    <dgm:pt modelId="{732EFCD4-7000-4418-A89E-6DA0D6720AD7}">
      <dgm:prSet phldrT="[Text]"/>
      <dgm:spPr/>
      <dgm:t>
        <a:bodyPr/>
        <a:lstStyle/>
        <a:p>
          <a:pPr algn="ctr"/>
          <a:r>
            <a:rPr lang="en-GB"/>
            <a:t>Scoping and agreement of work provision</a:t>
          </a:r>
        </a:p>
      </dgm:t>
    </dgm:pt>
    <dgm:pt modelId="{D58AFDBA-D30A-465B-9498-CEC71E6F5698}" type="parTrans" cxnId="{26A193F8-60C8-4A80-811E-C90AA10AD4B9}">
      <dgm:prSet/>
      <dgm:spPr/>
      <dgm:t>
        <a:bodyPr/>
        <a:lstStyle/>
        <a:p>
          <a:pPr algn="ctr"/>
          <a:endParaRPr lang="en-GB"/>
        </a:p>
      </dgm:t>
    </dgm:pt>
    <dgm:pt modelId="{7F3206CC-5BE9-4FBE-A086-C43E0DB19EA3}" type="sibTrans" cxnId="{26A193F8-60C8-4A80-811E-C90AA10AD4B9}">
      <dgm:prSet/>
      <dgm:spPr/>
      <dgm:t>
        <a:bodyPr/>
        <a:lstStyle/>
        <a:p>
          <a:pPr algn="ctr"/>
          <a:endParaRPr lang="en-GB"/>
        </a:p>
      </dgm:t>
    </dgm:pt>
    <dgm:pt modelId="{AFCD634B-2517-45F1-8242-784E1D56A33D}">
      <dgm:prSet phldrT="[Text]"/>
      <dgm:spPr/>
      <dgm:t>
        <a:bodyPr/>
        <a:lstStyle/>
        <a:p>
          <a:pPr algn="ctr"/>
          <a:r>
            <a:rPr lang="en-GB"/>
            <a:t>Two main areas of work</a:t>
          </a:r>
        </a:p>
      </dgm:t>
    </dgm:pt>
    <dgm:pt modelId="{6A1896C6-A4AB-48D9-BFE8-673FF331B592}" type="parTrans" cxnId="{7F6EF5B8-1343-4ED8-B434-0E197176E0C4}">
      <dgm:prSet/>
      <dgm:spPr/>
      <dgm:t>
        <a:bodyPr/>
        <a:lstStyle/>
        <a:p>
          <a:pPr algn="ctr"/>
          <a:endParaRPr lang="en-GB"/>
        </a:p>
      </dgm:t>
    </dgm:pt>
    <dgm:pt modelId="{6F0303C6-504E-459C-8742-1466B5B718D9}" type="sibTrans" cxnId="{7F6EF5B8-1343-4ED8-B434-0E197176E0C4}">
      <dgm:prSet/>
      <dgm:spPr/>
      <dgm:t>
        <a:bodyPr/>
        <a:lstStyle/>
        <a:p>
          <a:pPr algn="ctr"/>
          <a:endParaRPr lang="en-GB"/>
        </a:p>
      </dgm:t>
    </dgm:pt>
    <dgm:pt modelId="{9627208F-5E43-4F55-A040-8C53D10B4337}">
      <dgm:prSet phldrT="[Text]"/>
      <dgm:spPr/>
      <dgm:t>
        <a:bodyPr/>
        <a:lstStyle/>
        <a:p>
          <a:pPr algn="ctr"/>
          <a:r>
            <a:rPr lang="en-GB"/>
            <a:t>Data Insights and Issue Identification</a:t>
          </a:r>
        </a:p>
      </dgm:t>
    </dgm:pt>
    <dgm:pt modelId="{6B64CA4E-5561-415E-8420-EC3A0498C449}" type="parTrans" cxnId="{85398BF1-15AC-47D7-AF9A-A762C0B295FB}">
      <dgm:prSet/>
      <dgm:spPr/>
      <dgm:t>
        <a:bodyPr/>
        <a:lstStyle/>
        <a:p>
          <a:pPr algn="ctr"/>
          <a:endParaRPr lang="en-GB"/>
        </a:p>
      </dgm:t>
    </dgm:pt>
    <dgm:pt modelId="{859D39FD-3FA8-4452-B330-B5B4D79F0765}" type="sibTrans" cxnId="{85398BF1-15AC-47D7-AF9A-A762C0B295FB}">
      <dgm:prSet/>
      <dgm:spPr/>
      <dgm:t>
        <a:bodyPr/>
        <a:lstStyle/>
        <a:p>
          <a:pPr algn="ctr"/>
          <a:endParaRPr lang="en-GB"/>
        </a:p>
      </dgm:t>
    </dgm:pt>
    <dgm:pt modelId="{32EFD4EF-03EB-4E7B-83C1-5979C291E9F1}">
      <dgm:prSet phldrT="[Text]"/>
      <dgm:spPr/>
      <dgm:t>
        <a:bodyPr/>
        <a:lstStyle/>
        <a:p>
          <a:pPr algn="ctr"/>
          <a:r>
            <a:rPr lang="en-GB"/>
            <a:t>Initial Recommendations to case team</a:t>
          </a:r>
        </a:p>
      </dgm:t>
    </dgm:pt>
    <dgm:pt modelId="{4161591E-2506-4FA5-B45A-462016679120}" type="parTrans" cxnId="{655E94C5-1DED-4D53-BABE-E68C7371383B}">
      <dgm:prSet/>
      <dgm:spPr/>
      <dgm:t>
        <a:bodyPr/>
        <a:lstStyle/>
        <a:p>
          <a:pPr algn="ctr"/>
          <a:endParaRPr lang="en-GB"/>
        </a:p>
      </dgm:t>
    </dgm:pt>
    <dgm:pt modelId="{0F8AE4D9-433D-4763-9479-E2997142F9DA}" type="sibTrans" cxnId="{655E94C5-1DED-4D53-BABE-E68C7371383B}">
      <dgm:prSet/>
      <dgm:spPr/>
      <dgm:t>
        <a:bodyPr/>
        <a:lstStyle/>
        <a:p>
          <a:pPr algn="ctr"/>
          <a:endParaRPr lang="en-GB"/>
        </a:p>
      </dgm:t>
    </dgm:pt>
    <dgm:pt modelId="{85CA7B51-FDA1-4042-8169-E8F8A58CD43C}">
      <dgm:prSet phldrT="[Text]"/>
      <dgm:spPr/>
      <dgm:t>
        <a:bodyPr/>
        <a:lstStyle/>
        <a:p>
          <a:pPr algn="ctr"/>
          <a:r>
            <a:rPr lang="en-GB"/>
            <a:t>Specific Recommendations and direction case team approaches</a:t>
          </a:r>
        </a:p>
      </dgm:t>
    </dgm:pt>
    <dgm:pt modelId="{95F1DE87-9834-4A65-94AE-19944AF71556}" type="parTrans" cxnId="{25684378-4F63-4DAF-A271-45C3F6FA5F45}">
      <dgm:prSet/>
      <dgm:spPr/>
      <dgm:t>
        <a:bodyPr/>
        <a:lstStyle/>
        <a:p>
          <a:pPr algn="ctr"/>
          <a:endParaRPr lang="en-GB"/>
        </a:p>
      </dgm:t>
    </dgm:pt>
    <dgm:pt modelId="{BB402B7C-6506-451F-9F81-A3769AEE16B1}" type="sibTrans" cxnId="{25684378-4F63-4DAF-A271-45C3F6FA5F45}">
      <dgm:prSet/>
      <dgm:spPr/>
      <dgm:t>
        <a:bodyPr/>
        <a:lstStyle/>
        <a:p>
          <a:pPr algn="ctr"/>
          <a:endParaRPr lang="en-GB"/>
        </a:p>
      </dgm:t>
    </dgm:pt>
    <dgm:pt modelId="{837CD858-4A62-458F-8AA8-89399529A77B}">
      <dgm:prSet phldrT="[Text]"/>
      <dgm:spPr/>
      <dgm:t>
        <a:bodyPr/>
        <a:lstStyle/>
        <a:p>
          <a:pPr algn="ctr"/>
          <a:r>
            <a:rPr lang="en-GB"/>
            <a:t>Case Review Support</a:t>
          </a:r>
        </a:p>
      </dgm:t>
    </dgm:pt>
    <dgm:pt modelId="{B4ECE423-0B44-4BDB-B619-0FAA908EE1BC}" type="parTrans" cxnId="{B27642D5-66C3-4F60-A67F-A6ADF9F4D6F3}">
      <dgm:prSet/>
      <dgm:spPr/>
      <dgm:t>
        <a:bodyPr/>
        <a:lstStyle/>
        <a:p>
          <a:pPr algn="ctr"/>
          <a:endParaRPr lang="en-GB"/>
        </a:p>
      </dgm:t>
    </dgm:pt>
    <dgm:pt modelId="{25F84BE7-910B-44C9-9954-F1AA0FE0C293}" type="sibTrans" cxnId="{B27642D5-66C3-4F60-A67F-A6ADF9F4D6F3}">
      <dgm:prSet/>
      <dgm:spPr/>
      <dgm:t>
        <a:bodyPr/>
        <a:lstStyle/>
        <a:p>
          <a:pPr algn="ctr"/>
          <a:endParaRPr lang="en-GB"/>
        </a:p>
      </dgm:t>
    </dgm:pt>
    <dgm:pt modelId="{FFB96A2F-D495-4E01-835B-40D0F9D2C9ED}">
      <dgm:prSet phldrT="[Text]"/>
      <dgm:spPr>
        <a:solidFill>
          <a:schemeClr val="accent6"/>
        </a:solidFill>
      </dgm:spPr>
      <dgm:t>
        <a:bodyPr/>
        <a:lstStyle/>
        <a:p>
          <a:pPr algn="ctr"/>
          <a:r>
            <a:rPr lang="en-GB"/>
            <a:t>Bespoke Work</a:t>
          </a:r>
        </a:p>
      </dgm:t>
    </dgm:pt>
    <dgm:pt modelId="{F024E628-2CA9-4540-B418-A6847D532B18}" type="parTrans" cxnId="{EF5B796B-8249-4348-9777-60D3E1C00CB8}">
      <dgm:prSet/>
      <dgm:spPr/>
      <dgm:t>
        <a:bodyPr/>
        <a:lstStyle/>
        <a:p>
          <a:pPr algn="ctr"/>
          <a:endParaRPr lang="en-GB"/>
        </a:p>
      </dgm:t>
    </dgm:pt>
    <dgm:pt modelId="{ABF723F5-C1AB-4EA4-BBB2-FAFCCC5ACD31}" type="sibTrans" cxnId="{EF5B796B-8249-4348-9777-60D3E1C00CB8}">
      <dgm:prSet/>
      <dgm:spPr/>
      <dgm:t>
        <a:bodyPr/>
        <a:lstStyle/>
        <a:p>
          <a:pPr algn="ctr"/>
          <a:endParaRPr lang="en-GB"/>
        </a:p>
      </dgm:t>
    </dgm:pt>
    <dgm:pt modelId="{011AE728-1C43-4EC3-8957-05491045AD5E}">
      <dgm:prSet phldrT="[Text]"/>
      <dgm:spPr/>
      <dgm:t>
        <a:bodyPr/>
        <a:lstStyle/>
        <a:p>
          <a:pPr algn="ctr"/>
          <a:r>
            <a:rPr lang="en-GB"/>
            <a:t>Case Review Support</a:t>
          </a:r>
        </a:p>
      </dgm:t>
    </dgm:pt>
    <dgm:pt modelId="{1F262631-2702-4F3E-ABC1-DE291DB8A2F9}" type="parTrans" cxnId="{056DE67D-24CF-41A4-9F12-FA1CD1F14719}">
      <dgm:prSet/>
      <dgm:spPr/>
      <dgm:t>
        <a:bodyPr/>
        <a:lstStyle/>
        <a:p>
          <a:pPr algn="ctr"/>
          <a:endParaRPr lang="en-GB"/>
        </a:p>
      </dgm:t>
    </dgm:pt>
    <dgm:pt modelId="{6BCD2604-E34B-4294-9ADE-A03B47934BA3}" type="sibTrans" cxnId="{056DE67D-24CF-41A4-9F12-FA1CD1F14719}">
      <dgm:prSet/>
      <dgm:spPr/>
      <dgm:t>
        <a:bodyPr/>
        <a:lstStyle/>
        <a:p>
          <a:pPr algn="ctr"/>
          <a:endParaRPr lang="en-GB"/>
        </a:p>
      </dgm:t>
    </dgm:pt>
    <dgm:pt modelId="{4D48AA63-B204-456E-AB49-04803D5EE55E}">
      <dgm:prSet phldrT="[Text]"/>
      <dgm:spPr>
        <a:solidFill>
          <a:schemeClr val="accent4">
            <a:lumMod val="75000"/>
          </a:schemeClr>
        </a:solidFill>
      </dgm:spPr>
      <dgm:t>
        <a:bodyPr/>
        <a:lstStyle/>
        <a:p>
          <a:pPr algn="ctr"/>
          <a:r>
            <a:rPr lang="en-GB"/>
            <a:t>Network Analysis</a:t>
          </a:r>
        </a:p>
      </dgm:t>
    </dgm:pt>
    <dgm:pt modelId="{69D3CA30-591B-4D8B-9481-2038C9F382D1}" type="parTrans" cxnId="{929C204B-3BB9-4B4F-9011-8AE107CD9F2A}">
      <dgm:prSet/>
      <dgm:spPr/>
      <dgm:t>
        <a:bodyPr/>
        <a:lstStyle/>
        <a:p>
          <a:endParaRPr lang="en-GB"/>
        </a:p>
      </dgm:t>
    </dgm:pt>
    <dgm:pt modelId="{11699682-67FC-4F0E-B8E9-D2E65D5BB4F2}" type="sibTrans" cxnId="{929C204B-3BB9-4B4F-9011-8AE107CD9F2A}">
      <dgm:prSet/>
      <dgm:spPr/>
      <dgm:t>
        <a:bodyPr/>
        <a:lstStyle/>
        <a:p>
          <a:endParaRPr lang="en-GB"/>
        </a:p>
      </dgm:t>
    </dgm:pt>
    <dgm:pt modelId="{F505B2BD-C7F3-4FBE-BDB7-5022F020794E}">
      <dgm:prSet phldrT="[Text]"/>
      <dgm:spPr>
        <a:solidFill>
          <a:schemeClr val="accent4">
            <a:lumMod val="75000"/>
          </a:schemeClr>
        </a:solidFill>
      </dgm:spPr>
      <dgm:t>
        <a:bodyPr/>
        <a:lstStyle/>
        <a:p>
          <a:pPr algn="ctr"/>
          <a:r>
            <a:rPr lang="en-GB"/>
            <a:t>Interactive Shiny Application</a:t>
          </a:r>
        </a:p>
      </dgm:t>
    </dgm:pt>
    <dgm:pt modelId="{FC7D0EDA-7445-40E2-B967-E19BB83905E8}" type="sibTrans" cxnId="{EB254575-C52F-4447-916F-F9CC3EA01FEC}">
      <dgm:prSet/>
      <dgm:spPr/>
      <dgm:t>
        <a:bodyPr/>
        <a:lstStyle/>
        <a:p>
          <a:endParaRPr lang="en-GB"/>
        </a:p>
      </dgm:t>
    </dgm:pt>
    <dgm:pt modelId="{D3F9A5F9-2E4A-4F9F-951A-5E7057A71BD0}" type="parTrans" cxnId="{EB254575-C52F-4447-916F-F9CC3EA01FEC}">
      <dgm:prSet/>
      <dgm:spPr/>
      <dgm:t>
        <a:bodyPr/>
        <a:lstStyle/>
        <a:p>
          <a:endParaRPr lang="en-GB"/>
        </a:p>
      </dgm:t>
    </dgm:pt>
    <dgm:pt modelId="{867C1364-5E3E-4516-8140-7ACE6AD4A009}" type="pres">
      <dgm:prSet presAssocID="{CF51A21E-EC9C-43FB-A6A7-67322F474DE0}" presName="mainComposite" presStyleCnt="0">
        <dgm:presLayoutVars>
          <dgm:chPref val="1"/>
          <dgm:dir/>
          <dgm:animOne val="branch"/>
          <dgm:animLvl val="lvl"/>
          <dgm:resizeHandles val="exact"/>
        </dgm:presLayoutVars>
      </dgm:prSet>
      <dgm:spPr/>
    </dgm:pt>
    <dgm:pt modelId="{4AE8BF76-1925-404D-8DB4-8E980E65533F}" type="pres">
      <dgm:prSet presAssocID="{CF51A21E-EC9C-43FB-A6A7-67322F474DE0}" presName="hierFlow" presStyleCnt="0"/>
      <dgm:spPr/>
    </dgm:pt>
    <dgm:pt modelId="{C364A6F6-6A7A-4611-8503-7ABCA90263E1}" type="pres">
      <dgm:prSet presAssocID="{CF51A21E-EC9C-43FB-A6A7-67322F474DE0}" presName="firstBuf" presStyleCnt="0"/>
      <dgm:spPr/>
    </dgm:pt>
    <dgm:pt modelId="{AF8ABD13-D15E-4303-9357-BEC7BB228AE5}" type="pres">
      <dgm:prSet presAssocID="{CF51A21E-EC9C-43FB-A6A7-67322F474DE0}" presName="hierChild1" presStyleCnt="0">
        <dgm:presLayoutVars>
          <dgm:chPref val="1"/>
          <dgm:animOne val="branch"/>
          <dgm:animLvl val="lvl"/>
        </dgm:presLayoutVars>
      </dgm:prSet>
      <dgm:spPr/>
    </dgm:pt>
    <dgm:pt modelId="{9C9F33A1-8A89-497A-850A-396037DE1EA5}" type="pres">
      <dgm:prSet presAssocID="{450ECD81-232C-4D80-8CB7-81A190AF3AF9}" presName="Name17" presStyleCnt="0"/>
      <dgm:spPr/>
    </dgm:pt>
    <dgm:pt modelId="{AEDC292A-7339-4411-9F2A-8CDE43AF9689}" type="pres">
      <dgm:prSet presAssocID="{450ECD81-232C-4D80-8CB7-81A190AF3AF9}" presName="level1Shape" presStyleLbl="node0" presStyleIdx="0" presStyleCnt="1">
        <dgm:presLayoutVars>
          <dgm:chPref val="3"/>
        </dgm:presLayoutVars>
      </dgm:prSet>
      <dgm:spPr/>
    </dgm:pt>
    <dgm:pt modelId="{66F0F2CF-71D8-4DB7-86F8-6BA561CAA76F}" type="pres">
      <dgm:prSet presAssocID="{450ECD81-232C-4D80-8CB7-81A190AF3AF9}" presName="hierChild2" presStyleCnt="0"/>
      <dgm:spPr/>
    </dgm:pt>
    <dgm:pt modelId="{8BADA822-F0CD-43A2-9BCB-62110C1A10A9}" type="pres">
      <dgm:prSet presAssocID="{0E4105EB-C3F5-438C-A2B9-5FA8B7E89677}" presName="Name25" presStyleLbl="parChTrans1D2" presStyleIdx="0" presStyleCnt="2"/>
      <dgm:spPr/>
    </dgm:pt>
    <dgm:pt modelId="{9A7219A7-A3A5-4B15-9481-3140000F7B69}" type="pres">
      <dgm:prSet presAssocID="{0E4105EB-C3F5-438C-A2B9-5FA8B7E89677}" presName="connTx" presStyleLbl="parChTrans1D2" presStyleIdx="0" presStyleCnt="2"/>
      <dgm:spPr/>
    </dgm:pt>
    <dgm:pt modelId="{53E1D04C-D31D-47DF-A62D-9DF329AE39C2}" type="pres">
      <dgm:prSet presAssocID="{EFE56A48-ABA3-459E-8920-ECB5A0C300DE}" presName="Name30" presStyleCnt="0"/>
      <dgm:spPr/>
    </dgm:pt>
    <dgm:pt modelId="{A225D9D1-C31C-49D6-A630-0C88440D3D80}" type="pres">
      <dgm:prSet presAssocID="{EFE56A48-ABA3-459E-8920-ECB5A0C300DE}" presName="level2Shape" presStyleLbl="node2" presStyleIdx="0" presStyleCnt="2"/>
      <dgm:spPr/>
    </dgm:pt>
    <dgm:pt modelId="{A6508D26-4307-4E26-8DB0-DE8445EF6489}" type="pres">
      <dgm:prSet presAssocID="{EFE56A48-ABA3-459E-8920-ECB5A0C300DE}" presName="hierChild3" presStyleCnt="0"/>
      <dgm:spPr/>
    </dgm:pt>
    <dgm:pt modelId="{2C7043F6-CD02-4D4D-8EF7-540E84CF4636}" type="pres">
      <dgm:prSet presAssocID="{6FCE000D-0AAE-4CEA-9C33-00302B878FB0}" presName="Name25" presStyleLbl="parChTrans1D3" presStyleIdx="0" presStyleCnt="3"/>
      <dgm:spPr/>
    </dgm:pt>
    <dgm:pt modelId="{C3C622AE-CEF0-48E1-8E13-391F8854487C}" type="pres">
      <dgm:prSet presAssocID="{6FCE000D-0AAE-4CEA-9C33-00302B878FB0}" presName="connTx" presStyleLbl="parChTrans1D3" presStyleIdx="0" presStyleCnt="3"/>
      <dgm:spPr/>
    </dgm:pt>
    <dgm:pt modelId="{EFB32304-1AA6-448C-9955-977115BA6073}" type="pres">
      <dgm:prSet presAssocID="{B0F941C8-82A1-432A-BDB9-59BB42F64B31}" presName="Name30" presStyleCnt="0"/>
      <dgm:spPr/>
    </dgm:pt>
    <dgm:pt modelId="{BD7A7B4A-9B2C-4986-B817-8BF6B9A7DE9A}" type="pres">
      <dgm:prSet presAssocID="{B0F941C8-82A1-432A-BDB9-59BB42F64B31}" presName="level2Shape" presStyleLbl="node3" presStyleIdx="0" presStyleCnt="3" custScaleX="99373"/>
      <dgm:spPr/>
    </dgm:pt>
    <dgm:pt modelId="{98A48D83-656D-462C-A5AD-D8DBBAB25692}" type="pres">
      <dgm:prSet presAssocID="{B0F941C8-82A1-432A-BDB9-59BB42F64B31}" presName="hierChild3" presStyleCnt="0"/>
      <dgm:spPr/>
    </dgm:pt>
    <dgm:pt modelId="{A93E324C-80E6-4FA6-AE3C-8D66A084FEBE}" type="pres">
      <dgm:prSet presAssocID="{69D3CA30-591B-4D8B-9481-2038C9F382D1}" presName="Name25" presStyleLbl="parChTrans1D4" presStyleIdx="0" presStyleCnt="10"/>
      <dgm:spPr/>
    </dgm:pt>
    <dgm:pt modelId="{0BDD1961-E982-49AF-BDD2-7B6BE2610CCB}" type="pres">
      <dgm:prSet presAssocID="{69D3CA30-591B-4D8B-9481-2038C9F382D1}" presName="connTx" presStyleLbl="parChTrans1D4" presStyleIdx="0" presStyleCnt="10"/>
      <dgm:spPr/>
    </dgm:pt>
    <dgm:pt modelId="{42DD98E5-8934-49C1-978E-45814B9E2764}" type="pres">
      <dgm:prSet presAssocID="{4D48AA63-B204-456E-AB49-04803D5EE55E}" presName="Name30" presStyleCnt="0"/>
      <dgm:spPr/>
    </dgm:pt>
    <dgm:pt modelId="{7CCCB48B-FB19-4E0B-89D3-B57AE108C58F}" type="pres">
      <dgm:prSet presAssocID="{4D48AA63-B204-456E-AB49-04803D5EE55E}" presName="level2Shape" presStyleLbl="node4" presStyleIdx="0" presStyleCnt="10"/>
      <dgm:spPr/>
    </dgm:pt>
    <dgm:pt modelId="{F3F643C6-3C93-4916-A33E-2E8358DECC50}" type="pres">
      <dgm:prSet presAssocID="{4D48AA63-B204-456E-AB49-04803D5EE55E}" presName="hierChild3" presStyleCnt="0"/>
      <dgm:spPr/>
    </dgm:pt>
    <dgm:pt modelId="{BDFC08E7-402E-4256-A498-74395768E2FD}" type="pres">
      <dgm:prSet presAssocID="{D3F9A5F9-2E4A-4F9F-951A-5E7057A71BD0}" presName="Name25" presStyleLbl="parChTrans1D4" presStyleIdx="1" presStyleCnt="10"/>
      <dgm:spPr/>
    </dgm:pt>
    <dgm:pt modelId="{458E5F43-9452-4C94-87D6-D475FF6ED320}" type="pres">
      <dgm:prSet presAssocID="{D3F9A5F9-2E4A-4F9F-951A-5E7057A71BD0}" presName="connTx" presStyleLbl="parChTrans1D4" presStyleIdx="1" presStyleCnt="10"/>
      <dgm:spPr/>
    </dgm:pt>
    <dgm:pt modelId="{BFE4E730-46DC-4996-8721-80AC08C38E90}" type="pres">
      <dgm:prSet presAssocID="{F505B2BD-C7F3-4FBE-BDB7-5022F020794E}" presName="Name30" presStyleCnt="0"/>
      <dgm:spPr/>
    </dgm:pt>
    <dgm:pt modelId="{3BC1F662-B5F8-4813-8995-6C1B11053220}" type="pres">
      <dgm:prSet presAssocID="{F505B2BD-C7F3-4FBE-BDB7-5022F020794E}" presName="level2Shape" presStyleLbl="node4" presStyleIdx="1" presStyleCnt="10"/>
      <dgm:spPr/>
    </dgm:pt>
    <dgm:pt modelId="{0A48B3F5-3A2A-4910-AF7F-06726A19CA1E}" type="pres">
      <dgm:prSet presAssocID="{F505B2BD-C7F3-4FBE-BDB7-5022F020794E}" presName="hierChild3" presStyleCnt="0"/>
      <dgm:spPr/>
    </dgm:pt>
    <dgm:pt modelId="{850D9F90-01FD-41E0-BA8E-DFA8CCC4D0CB}" type="pres">
      <dgm:prSet presAssocID="{FEFE6FFE-D7DA-4B37-A828-5D9D1A4F373D}" presName="Name25" presStyleLbl="parChTrans1D3" presStyleIdx="1" presStyleCnt="3"/>
      <dgm:spPr/>
    </dgm:pt>
    <dgm:pt modelId="{5C4DD6D3-9976-4DDE-AD1D-86430F2D1B3C}" type="pres">
      <dgm:prSet presAssocID="{FEFE6FFE-D7DA-4B37-A828-5D9D1A4F373D}" presName="connTx" presStyleLbl="parChTrans1D3" presStyleIdx="1" presStyleCnt="3"/>
      <dgm:spPr/>
    </dgm:pt>
    <dgm:pt modelId="{43417BC7-4964-47E4-B12F-078205F3DBE7}" type="pres">
      <dgm:prSet presAssocID="{EFB60732-94EA-48FE-97EF-D57CECBF8650}" presName="Name30" presStyleCnt="0"/>
      <dgm:spPr/>
    </dgm:pt>
    <dgm:pt modelId="{90ACF6FF-4A11-45FB-8FDE-D62A4B097D74}" type="pres">
      <dgm:prSet presAssocID="{EFB60732-94EA-48FE-97EF-D57CECBF8650}" presName="level2Shape" presStyleLbl="node3" presStyleIdx="1" presStyleCnt="3"/>
      <dgm:spPr/>
    </dgm:pt>
    <dgm:pt modelId="{B35F2D7A-C43D-4900-9823-B0931969B6EF}" type="pres">
      <dgm:prSet presAssocID="{EFB60732-94EA-48FE-97EF-D57CECBF8650}" presName="hierChild3" presStyleCnt="0"/>
      <dgm:spPr/>
    </dgm:pt>
    <dgm:pt modelId="{FAE4C5E6-2B15-45D5-B537-3DB768A46748}" type="pres">
      <dgm:prSet presAssocID="{D9B81361-BFB8-4985-8EE0-8AA8FC24BAC8}" presName="Name25" presStyleLbl="parChTrans1D4" presStyleIdx="2" presStyleCnt="10"/>
      <dgm:spPr/>
    </dgm:pt>
    <dgm:pt modelId="{95E7AEE4-C0DD-4481-88F9-911913B9A6B1}" type="pres">
      <dgm:prSet presAssocID="{D9B81361-BFB8-4985-8EE0-8AA8FC24BAC8}" presName="connTx" presStyleLbl="parChTrans1D4" presStyleIdx="2" presStyleCnt="10"/>
      <dgm:spPr/>
    </dgm:pt>
    <dgm:pt modelId="{2E88220D-857B-4636-828D-BD618E37FC83}" type="pres">
      <dgm:prSet presAssocID="{8130A912-FD21-4354-B376-30E9116A4372}" presName="Name30" presStyleCnt="0"/>
      <dgm:spPr/>
    </dgm:pt>
    <dgm:pt modelId="{B9081C04-E392-4816-9925-7BFF21BBE5D8}" type="pres">
      <dgm:prSet presAssocID="{8130A912-FD21-4354-B376-30E9116A4372}" presName="level2Shape" presStyleLbl="node4" presStyleIdx="2" presStyleCnt="10"/>
      <dgm:spPr/>
    </dgm:pt>
    <dgm:pt modelId="{58949914-7FDF-481B-94AA-06523C70C28C}" type="pres">
      <dgm:prSet presAssocID="{8130A912-FD21-4354-B376-30E9116A4372}" presName="hierChild3" presStyleCnt="0"/>
      <dgm:spPr/>
    </dgm:pt>
    <dgm:pt modelId="{64DD435B-7F31-427F-B72B-89C116C869CF}" type="pres">
      <dgm:prSet presAssocID="{0E30C610-9999-4A1A-B5CF-3D39793ABFA1}" presName="Name25" presStyleLbl="parChTrans1D4" presStyleIdx="3" presStyleCnt="10"/>
      <dgm:spPr/>
    </dgm:pt>
    <dgm:pt modelId="{C6BF6A9E-3A18-4AB5-A61E-1633C9F07FF6}" type="pres">
      <dgm:prSet presAssocID="{0E30C610-9999-4A1A-B5CF-3D39793ABFA1}" presName="connTx" presStyleLbl="parChTrans1D4" presStyleIdx="3" presStyleCnt="10"/>
      <dgm:spPr/>
    </dgm:pt>
    <dgm:pt modelId="{17836C4B-6044-4A41-8A9A-EA5D48532512}" type="pres">
      <dgm:prSet presAssocID="{D87EB5C9-BE60-4511-9BAB-A7DC40AA1463}" presName="Name30" presStyleCnt="0"/>
      <dgm:spPr/>
    </dgm:pt>
    <dgm:pt modelId="{D92E86CB-DD17-4037-B1DC-7E08F3D73387}" type="pres">
      <dgm:prSet presAssocID="{D87EB5C9-BE60-4511-9BAB-A7DC40AA1463}" presName="level2Shape" presStyleLbl="node4" presStyleIdx="3" presStyleCnt="10"/>
      <dgm:spPr/>
    </dgm:pt>
    <dgm:pt modelId="{5BA63EB5-61D7-46DE-8D35-04BC1820BD8F}" type="pres">
      <dgm:prSet presAssocID="{D87EB5C9-BE60-4511-9BAB-A7DC40AA1463}" presName="hierChild3" presStyleCnt="0"/>
      <dgm:spPr/>
    </dgm:pt>
    <dgm:pt modelId="{D8668A71-51E6-479F-A7F2-4E53BCB9294C}" type="pres">
      <dgm:prSet presAssocID="{1F262631-2702-4F3E-ABC1-DE291DB8A2F9}" presName="Name25" presStyleLbl="parChTrans1D4" presStyleIdx="4" presStyleCnt="10"/>
      <dgm:spPr/>
    </dgm:pt>
    <dgm:pt modelId="{37247BDF-F216-44D3-AF80-32C490C5601A}" type="pres">
      <dgm:prSet presAssocID="{1F262631-2702-4F3E-ABC1-DE291DB8A2F9}" presName="connTx" presStyleLbl="parChTrans1D4" presStyleIdx="4" presStyleCnt="10"/>
      <dgm:spPr/>
    </dgm:pt>
    <dgm:pt modelId="{7FF460F8-0B72-412A-A6F4-7CD0E1EF5752}" type="pres">
      <dgm:prSet presAssocID="{011AE728-1C43-4EC3-8957-05491045AD5E}" presName="Name30" presStyleCnt="0"/>
      <dgm:spPr/>
    </dgm:pt>
    <dgm:pt modelId="{0BAC0A33-6FE1-4285-B365-7A3EC35BE74F}" type="pres">
      <dgm:prSet presAssocID="{011AE728-1C43-4EC3-8957-05491045AD5E}" presName="level2Shape" presStyleLbl="node4" presStyleIdx="4" presStyleCnt="10"/>
      <dgm:spPr/>
    </dgm:pt>
    <dgm:pt modelId="{CBD534BE-0635-4387-8500-353764CC0AA9}" type="pres">
      <dgm:prSet presAssocID="{011AE728-1C43-4EC3-8957-05491045AD5E}" presName="hierChild3" presStyleCnt="0"/>
      <dgm:spPr/>
    </dgm:pt>
    <dgm:pt modelId="{F21A5390-7D52-4126-805E-61A2AC39DF48}" type="pres">
      <dgm:prSet presAssocID="{60180CB5-78BE-4DB6-A53D-B49F7BADC808}" presName="Name25" presStyleLbl="parChTrans1D4" presStyleIdx="5" presStyleCnt="10"/>
      <dgm:spPr/>
    </dgm:pt>
    <dgm:pt modelId="{54F3F72C-3119-48B9-B369-BF4EFCAA8ADD}" type="pres">
      <dgm:prSet presAssocID="{60180CB5-78BE-4DB6-A53D-B49F7BADC808}" presName="connTx" presStyleLbl="parChTrans1D4" presStyleIdx="5" presStyleCnt="10"/>
      <dgm:spPr/>
    </dgm:pt>
    <dgm:pt modelId="{83B32B89-8BFD-49E2-8E2C-6F5EC6F65334}" type="pres">
      <dgm:prSet presAssocID="{D354DA4F-E873-4E2D-A8EE-BBFA519F238E}" presName="Name30" presStyleCnt="0"/>
      <dgm:spPr/>
    </dgm:pt>
    <dgm:pt modelId="{C83D8037-501D-4367-B01E-49F9253D2B88}" type="pres">
      <dgm:prSet presAssocID="{D354DA4F-E873-4E2D-A8EE-BBFA519F238E}" presName="level2Shape" presStyleLbl="node4" presStyleIdx="5" presStyleCnt="10"/>
      <dgm:spPr/>
    </dgm:pt>
    <dgm:pt modelId="{0FC15B05-2F81-44D2-A1B3-577EA64A0B8E}" type="pres">
      <dgm:prSet presAssocID="{D354DA4F-E873-4E2D-A8EE-BBFA519F238E}" presName="hierChild3" presStyleCnt="0"/>
      <dgm:spPr/>
    </dgm:pt>
    <dgm:pt modelId="{FE65D4ED-7CC6-4C96-B8F9-76FB159A19F5}" type="pres">
      <dgm:prSet presAssocID="{BD9BC702-FF19-4DC8-BAFE-3DCC94F7CDDC}" presName="Name25" presStyleLbl="parChTrans1D2" presStyleIdx="1" presStyleCnt="2"/>
      <dgm:spPr/>
    </dgm:pt>
    <dgm:pt modelId="{5DF23B48-48A8-4F75-8619-F5EB8EDDC4A4}" type="pres">
      <dgm:prSet presAssocID="{BD9BC702-FF19-4DC8-BAFE-3DCC94F7CDDC}" presName="connTx" presStyleLbl="parChTrans1D2" presStyleIdx="1" presStyleCnt="2"/>
      <dgm:spPr/>
    </dgm:pt>
    <dgm:pt modelId="{37F44EBD-016C-4410-88AA-F5ECE9BFEDA3}" type="pres">
      <dgm:prSet presAssocID="{A3C1579D-6D57-4A0E-B66C-569A2AE837B9}" presName="Name30" presStyleCnt="0"/>
      <dgm:spPr/>
    </dgm:pt>
    <dgm:pt modelId="{85144864-D57F-4867-9A06-B166519B9A56}" type="pres">
      <dgm:prSet presAssocID="{A3C1579D-6D57-4A0E-B66C-569A2AE837B9}" presName="level2Shape" presStyleLbl="node2" presStyleIdx="1" presStyleCnt="2"/>
      <dgm:spPr/>
    </dgm:pt>
    <dgm:pt modelId="{5A9C2D9C-3C36-4C2D-8C15-86226DD3598F}" type="pres">
      <dgm:prSet presAssocID="{A3C1579D-6D57-4A0E-B66C-569A2AE837B9}" presName="hierChild3" presStyleCnt="0"/>
      <dgm:spPr/>
    </dgm:pt>
    <dgm:pt modelId="{4923AF44-916A-4766-A351-E7B79F70582C}" type="pres">
      <dgm:prSet presAssocID="{2356F559-2058-446A-BD78-835A04BDE378}" presName="Name25" presStyleLbl="parChTrans1D3" presStyleIdx="2" presStyleCnt="3"/>
      <dgm:spPr/>
    </dgm:pt>
    <dgm:pt modelId="{15999635-AECC-4810-95F7-C1591D69289A}" type="pres">
      <dgm:prSet presAssocID="{2356F559-2058-446A-BD78-835A04BDE378}" presName="connTx" presStyleLbl="parChTrans1D3" presStyleIdx="2" presStyleCnt="3"/>
      <dgm:spPr/>
    </dgm:pt>
    <dgm:pt modelId="{4DE2041F-6571-44E3-9465-4A2B4F8AB7C3}" type="pres">
      <dgm:prSet presAssocID="{CC9D6B40-9667-49D1-B957-B42110F7C6F2}" presName="Name30" presStyleCnt="0"/>
      <dgm:spPr/>
    </dgm:pt>
    <dgm:pt modelId="{C132C1F2-3779-4B25-A4D2-CBF8DC4D4550}" type="pres">
      <dgm:prSet presAssocID="{CC9D6B40-9667-49D1-B957-B42110F7C6F2}" presName="level2Shape" presStyleLbl="node3" presStyleIdx="2" presStyleCnt="3"/>
      <dgm:spPr/>
    </dgm:pt>
    <dgm:pt modelId="{578B4F1D-F262-4F42-A4BB-B7ABF9CB3D65}" type="pres">
      <dgm:prSet presAssocID="{CC9D6B40-9667-49D1-B957-B42110F7C6F2}" presName="hierChild3" presStyleCnt="0"/>
      <dgm:spPr/>
    </dgm:pt>
    <dgm:pt modelId="{CF6AF357-C9AE-4E85-949E-0E295ECFC053}" type="pres">
      <dgm:prSet presAssocID="{F5C0A545-11FF-4E0E-936F-5273ECCD59B6}" presName="Name25" presStyleLbl="parChTrans1D4" presStyleIdx="6" presStyleCnt="10"/>
      <dgm:spPr/>
    </dgm:pt>
    <dgm:pt modelId="{8CB9E463-B3E1-48E5-A943-0EC4BCBED2D1}" type="pres">
      <dgm:prSet presAssocID="{F5C0A545-11FF-4E0E-936F-5273ECCD59B6}" presName="connTx" presStyleLbl="parChTrans1D4" presStyleIdx="6" presStyleCnt="10"/>
      <dgm:spPr/>
    </dgm:pt>
    <dgm:pt modelId="{6DEAEE22-FCBE-4160-AE3A-E2E26FED3595}" type="pres">
      <dgm:prSet presAssocID="{20F25CDA-CFEE-4411-A5D7-D7ECA292F303}" presName="Name30" presStyleCnt="0"/>
      <dgm:spPr/>
    </dgm:pt>
    <dgm:pt modelId="{67E6656C-BB37-414F-A268-F0512687F070}" type="pres">
      <dgm:prSet presAssocID="{20F25CDA-CFEE-4411-A5D7-D7ECA292F303}" presName="level2Shape" presStyleLbl="node4" presStyleIdx="6" presStyleCnt="10"/>
      <dgm:spPr/>
    </dgm:pt>
    <dgm:pt modelId="{84986687-2631-4E65-B9EB-F12878DCE328}" type="pres">
      <dgm:prSet presAssocID="{20F25CDA-CFEE-4411-A5D7-D7ECA292F303}" presName="hierChild3" presStyleCnt="0"/>
      <dgm:spPr/>
    </dgm:pt>
    <dgm:pt modelId="{6D83A961-C739-43BC-82BC-A2E7632AABE5}" type="pres">
      <dgm:prSet presAssocID="{A53B45A8-3E83-4D6C-A4DA-BE717D5BFF03}" presName="Name25" presStyleLbl="parChTrans1D4" presStyleIdx="7" presStyleCnt="10"/>
      <dgm:spPr/>
    </dgm:pt>
    <dgm:pt modelId="{7DA79F7B-F60E-46E0-BB3F-B4C5B19F2CCE}" type="pres">
      <dgm:prSet presAssocID="{A53B45A8-3E83-4D6C-A4DA-BE717D5BFF03}" presName="connTx" presStyleLbl="parChTrans1D4" presStyleIdx="7" presStyleCnt="10"/>
      <dgm:spPr/>
    </dgm:pt>
    <dgm:pt modelId="{87F606E6-AF54-464F-8580-96458DF3BBE3}" type="pres">
      <dgm:prSet presAssocID="{01EAFB59-D303-4579-B7CF-4CD5BD69B420}" presName="Name30" presStyleCnt="0"/>
      <dgm:spPr/>
    </dgm:pt>
    <dgm:pt modelId="{B49BE218-AF81-4B55-946E-E392467A6274}" type="pres">
      <dgm:prSet presAssocID="{01EAFB59-D303-4579-B7CF-4CD5BD69B420}" presName="level2Shape" presStyleLbl="node4" presStyleIdx="7" presStyleCnt="10"/>
      <dgm:spPr/>
    </dgm:pt>
    <dgm:pt modelId="{9B5F69C3-2EF0-4D0B-A23F-9AED71DC321F}" type="pres">
      <dgm:prSet presAssocID="{01EAFB59-D303-4579-B7CF-4CD5BD69B420}" presName="hierChild3" presStyleCnt="0"/>
      <dgm:spPr/>
    </dgm:pt>
    <dgm:pt modelId="{6E9FEFD1-3303-4A1F-8FD9-7E4888330324}" type="pres">
      <dgm:prSet presAssocID="{B4ECE423-0B44-4BDB-B619-0FAA908EE1BC}" presName="Name25" presStyleLbl="parChTrans1D4" presStyleIdx="8" presStyleCnt="10"/>
      <dgm:spPr/>
    </dgm:pt>
    <dgm:pt modelId="{30B7BC5F-C1C5-4F19-B043-9C9C1387DE92}" type="pres">
      <dgm:prSet presAssocID="{B4ECE423-0B44-4BDB-B619-0FAA908EE1BC}" presName="connTx" presStyleLbl="parChTrans1D4" presStyleIdx="8" presStyleCnt="10"/>
      <dgm:spPr/>
    </dgm:pt>
    <dgm:pt modelId="{BE7FE7B8-89FA-4E55-9DBC-8B94E8CF01EA}" type="pres">
      <dgm:prSet presAssocID="{837CD858-4A62-458F-8AA8-89399529A77B}" presName="Name30" presStyleCnt="0"/>
      <dgm:spPr/>
    </dgm:pt>
    <dgm:pt modelId="{585A3971-26B7-4F59-AC62-CCB612783A63}" type="pres">
      <dgm:prSet presAssocID="{837CD858-4A62-458F-8AA8-89399529A77B}" presName="level2Shape" presStyleLbl="node4" presStyleIdx="8" presStyleCnt="10"/>
      <dgm:spPr/>
    </dgm:pt>
    <dgm:pt modelId="{B4606084-6E00-4090-BE02-A74A472F8CF3}" type="pres">
      <dgm:prSet presAssocID="{837CD858-4A62-458F-8AA8-89399529A77B}" presName="hierChild3" presStyleCnt="0"/>
      <dgm:spPr/>
    </dgm:pt>
    <dgm:pt modelId="{3517C094-F982-4A4D-B52D-7F1EC2ABF29F}" type="pres">
      <dgm:prSet presAssocID="{F024E628-2CA9-4540-B418-A6847D532B18}" presName="Name25" presStyleLbl="parChTrans1D4" presStyleIdx="9" presStyleCnt="10"/>
      <dgm:spPr/>
    </dgm:pt>
    <dgm:pt modelId="{53570744-DA05-4EF0-8FF6-7E1362AA893B}" type="pres">
      <dgm:prSet presAssocID="{F024E628-2CA9-4540-B418-A6847D532B18}" presName="connTx" presStyleLbl="parChTrans1D4" presStyleIdx="9" presStyleCnt="10"/>
      <dgm:spPr/>
    </dgm:pt>
    <dgm:pt modelId="{6866BF65-721B-477B-B974-FD56F622AC14}" type="pres">
      <dgm:prSet presAssocID="{FFB96A2F-D495-4E01-835B-40D0F9D2C9ED}" presName="Name30" presStyleCnt="0"/>
      <dgm:spPr/>
    </dgm:pt>
    <dgm:pt modelId="{D78E9999-FC38-441F-9D20-146D2F4C0A56}" type="pres">
      <dgm:prSet presAssocID="{FFB96A2F-D495-4E01-835B-40D0F9D2C9ED}" presName="level2Shape" presStyleLbl="node4" presStyleIdx="9" presStyleCnt="10"/>
      <dgm:spPr/>
    </dgm:pt>
    <dgm:pt modelId="{5C03DE06-1EF2-4693-81CB-51B59B66D5B4}" type="pres">
      <dgm:prSet presAssocID="{FFB96A2F-D495-4E01-835B-40D0F9D2C9ED}" presName="hierChild3" presStyleCnt="0"/>
      <dgm:spPr/>
    </dgm:pt>
    <dgm:pt modelId="{03C2C240-99C2-44A2-9954-9E77C28107B8}" type="pres">
      <dgm:prSet presAssocID="{CF51A21E-EC9C-43FB-A6A7-67322F474DE0}" presName="bgShapesFlow" presStyleCnt="0"/>
      <dgm:spPr/>
    </dgm:pt>
    <dgm:pt modelId="{6FF1F7C7-C4EA-461E-BF20-7910847930B0}" type="pres">
      <dgm:prSet presAssocID="{732EFCD4-7000-4418-A89E-6DA0D6720AD7}" presName="rectComp" presStyleCnt="0"/>
      <dgm:spPr/>
    </dgm:pt>
    <dgm:pt modelId="{787F864D-4C94-4EDE-9D87-18203A7EC209}" type="pres">
      <dgm:prSet presAssocID="{732EFCD4-7000-4418-A89E-6DA0D6720AD7}" presName="bgRect" presStyleLbl="bgShp" presStyleIdx="0" presStyleCnt="6"/>
      <dgm:spPr/>
    </dgm:pt>
    <dgm:pt modelId="{9894210E-25B1-46DC-9AB2-490E03B42FC8}" type="pres">
      <dgm:prSet presAssocID="{732EFCD4-7000-4418-A89E-6DA0D6720AD7}" presName="bgRectTx" presStyleLbl="bgShp" presStyleIdx="0" presStyleCnt="6">
        <dgm:presLayoutVars>
          <dgm:bulletEnabled val="1"/>
        </dgm:presLayoutVars>
      </dgm:prSet>
      <dgm:spPr/>
    </dgm:pt>
    <dgm:pt modelId="{05E11C24-5B84-409D-99D5-41239638C87D}" type="pres">
      <dgm:prSet presAssocID="{732EFCD4-7000-4418-A89E-6DA0D6720AD7}" presName="spComp" presStyleCnt="0"/>
      <dgm:spPr/>
    </dgm:pt>
    <dgm:pt modelId="{F5687EE5-C8E8-4788-B8CE-EC84A9C05E51}" type="pres">
      <dgm:prSet presAssocID="{732EFCD4-7000-4418-A89E-6DA0D6720AD7}" presName="hSp" presStyleCnt="0"/>
      <dgm:spPr/>
    </dgm:pt>
    <dgm:pt modelId="{D0DDAD50-E981-4FD9-85EB-884B41836CA7}" type="pres">
      <dgm:prSet presAssocID="{AFCD634B-2517-45F1-8242-784E1D56A33D}" presName="rectComp" presStyleCnt="0"/>
      <dgm:spPr/>
    </dgm:pt>
    <dgm:pt modelId="{86626FEB-C2F7-4266-8196-3C6B19D70EBB}" type="pres">
      <dgm:prSet presAssocID="{AFCD634B-2517-45F1-8242-784E1D56A33D}" presName="bgRect" presStyleLbl="bgShp" presStyleIdx="1" presStyleCnt="6"/>
      <dgm:spPr/>
    </dgm:pt>
    <dgm:pt modelId="{A633CE86-D438-40BB-9A0F-CF19A7A79078}" type="pres">
      <dgm:prSet presAssocID="{AFCD634B-2517-45F1-8242-784E1D56A33D}" presName="bgRectTx" presStyleLbl="bgShp" presStyleIdx="1" presStyleCnt="6">
        <dgm:presLayoutVars>
          <dgm:bulletEnabled val="1"/>
        </dgm:presLayoutVars>
      </dgm:prSet>
      <dgm:spPr/>
    </dgm:pt>
    <dgm:pt modelId="{6196772D-BC4C-4611-B566-6C1B7DBBAA1F}" type="pres">
      <dgm:prSet presAssocID="{AFCD634B-2517-45F1-8242-784E1D56A33D}" presName="spComp" presStyleCnt="0"/>
      <dgm:spPr/>
    </dgm:pt>
    <dgm:pt modelId="{1DBC318D-61A1-4313-9323-2E3CE0832A21}" type="pres">
      <dgm:prSet presAssocID="{AFCD634B-2517-45F1-8242-784E1D56A33D}" presName="hSp" presStyleCnt="0"/>
      <dgm:spPr/>
    </dgm:pt>
    <dgm:pt modelId="{1A3FA760-9F4C-4FCA-93BC-EB2D9A334D39}" type="pres">
      <dgm:prSet presAssocID="{9627208F-5E43-4F55-A040-8C53D10B4337}" presName="rectComp" presStyleCnt="0"/>
      <dgm:spPr/>
    </dgm:pt>
    <dgm:pt modelId="{2F54B5C3-B10B-4524-A3F0-21A79100899D}" type="pres">
      <dgm:prSet presAssocID="{9627208F-5E43-4F55-A040-8C53D10B4337}" presName="bgRect" presStyleLbl="bgShp" presStyleIdx="2" presStyleCnt="6"/>
      <dgm:spPr/>
    </dgm:pt>
    <dgm:pt modelId="{4837D4FD-1F86-4911-B53D-21A3A66DA92D}" type="pres">
      <dgm:prSet presAssocID="{9627208F-5E43-4F55-A040-8C53D10B4337}" presName="bgRectTx" presStyleLbl="bgShp" presStyleIdx="2" presStyleCnt="6">
        <dgm:presLayoutVars>
          <dgm:bulletEnabled val="1"/>
        </dgm:presLayoutVars>
      </dgm:prSet>
      <dgm:spPr/>
    </dgm:pt>
    <dgm:pt modelId="{24314352-7F62-4837-9D0D-34E49013EE26}" type="pres">
      <dgm:prSet presAssocID="{9627208F-5E43-4F55-A040-8C53D10B4337}" presName="spComp" presStyleCnt="0"/>
      <dgm:spPr/>
    </dgm:pt>
    <dgm:pt modelId="{5B7A1B5B-EDE5-4281-9737-D0520A1434B2}" type="pres">
      <dgm:prSet presAssocID="{9627208F-5E43-4F55-A040-8C53D10B4337}" presName="hSp" presStyleCnt="0"/>
      <dgm:spPr/>
    </dgm:pt>
    <dgm:pt modelId="{06A938B5-9EC1-4DD8-8CF3-CC830A6DBB24}" type="pres">
      <dgm:prSet presAssocID="{32EFD4EF-03EB-4E7B-83C1-5979C291E9F1}" presName="rectComp" presStyleCnt="0"/>
      <dgm:spPr/>
    </dgm:pt>
    <dgm:pt modelId="{25762366-2FED-4725-B2ED-153E872DD6AB}" type="pres">
      <dgm:prSet presAssocID="{32EFD4EF-03EB-4E7B-83C1-5979C291E9F1}" presName="bgRect" presStyleLbl="bgShp" presStyleIdx="3" presStyleCnt="6"/>
      <dgm:spPr/>
    </dgm:pt>
    <dgm:pt modelId="{09FDB806-699F-4D67-B4B9-4737A41FBFA0}" type="pres">
      <dgm:prSet presAssocID="{32EFD4EF-03EB-4E7B-83C1-5979C291E9F1}" presName="bgRectTx" presStyleLbl="bgShp" presStyleIdx="3" presStyleCnt="6">
        <dgm:presLayoutVars>
          <dgm:bulletEnabled val="1"/>
        </dgm:presLayoutVars>
      </dgm:prSet>
      <dgm:spPr/>
    </dgm:pt>
    <dgm:pt modelId="{96A4EF12-C3D3-4550-91BD-B6FDB677F606}" type="pres">
      <dgm:prSet presAssocID="{32EFD4EF-03EB-4E7B-83C1-5979C291E9F1}" presName="spComp" presStyleCnt="0"/>
      <dgm:spPr/>
    </dgm:pt>
    <dgm:pt modelId="{C66006AC-ABEB-43F0-81DC-2130232B608A}" type="pres">
      <dgm:prSet presAssocID="{32EFD4EF-03EB-4E7B-83C1-5979C291E9F1}" presName="hSp" presStyleCnt="0"/>
      <dgm:spPr/>
    </dgm:pt>
    <dgm:pt modelId="{1F287451-6EA0-4379-AB61-9A068578D14E}" type="pres">
      <dgm:prSet presAssocID="{85CA7B51-FDA1-4042-8169-E8F8A58CD43C}" presName="rectComp" presStyleCnt="0"/>
      <dgm:spPr/>
    </dgm:pt>
    <dgm:pt modelId="{81F46F9B-D429-42A3-8DAF-A6602FF406AE}" type="pres">
      <dgm:prSet presAssocID="{85CA7B51-FDA1-4042-8169-E8F8A58CD43C}" presName="bgRect" presStyleLbl="bgShp" presStyleIdx="4" presStyleCnt="6"/>
      <dgm:spPr/>
    </dgm:pt>
    <dgm:pt modelId="{AAD6D7F9-D97C-4258-B07C-70E574077D3A}" type="pres">
      <dgm:prSet presAssocID="{85CA7B51-FDA1-4042-8169-E8F8A58CD43C}" presName="bgRectTx" presStyleLbl="bgShp" presStyleIdx="4" presStyleCnt="6">
        <dgm:presLayoutVars>
          <dgm:bulletEnabled val="1"/>
        </dgm:presLayoutVars>
      </dgm:prSet>
      <dgm:spPr/>
    </dgm:pt>
    <dgm:pt modelId="{781194B1-0972-4BD4-A0D5-09184A874CA5}" type="pres">
      <dgm:prSet presAssocID="{85CA7B51-FDA1-4042-8169-E8F8A58CD43C}" presName="spComp" presStyleCnt="0"/>
      <dgm:spPr/>
    </dgm:pt>
    <dgm:pt modelId="{9716709F-24F0-4F89-8CF3-2E35DE0034E5}" type="pres">
      <dgm:prSet presAssocID="{85CA7B51-FDA1-4042-8169-E8F8A58CD43C}" presName="hSp" presStyleCnt="0"/>
      <dgm:spPr/>
    </dgm:pt>
    <dgm:pt modelId="{D65805F1-1772-405C-9416-C4B81F59DDE6}" type="pres">
      <dgm:prSet presAssocID="{BFA315F6-1DE0-4EA2-8288-63098FE76B0B}" presName="rectComp" presStyleCnt="0"/>
      <dgm:spPr/>
    </dgm:pt>
    <dgm:pt modelId="{E5B57211-0AB8-426B-842E-A34E9598A61C}" type="pres">
      <dgm:prSet presAssocID="{BFA315F6-1DE0-4EA2-8288-63098FE76B0B}" presName="bgRect" presStyleLbl="bgShp" presStyleIdx="5" presStyleCnt="6" custScaleX="99945"/>
      <dgm:spPr/>
    </dgm:pt>
    <dgm:pt modelId="{7C993195-F2D8-4450-9D94-C1A43104E6E0}" type="pres">
      <dgm:prSet presAssocID="{BFA315F6-1DE0-4EA2-8288-63098FE76B0B}" presName="bgRectTx" presStyleLbl="bgShp" presStyleIdx="5" presStyleCnt="6">
        <dgm:presLayoutVars>
          <dgm:bulletEnabled val="1"/>
        </dgm:presLayoutVars>
      </dgm:prSet>
      <dgm:spPr/>
    </dgm:pt>
  </dgm:ptLst>
  <dgm:cxnLst>
    <dgm:cxn modelId="{C7B4D301-46D5-403E-BE28-C2EE4088B59C}" type="presOf" srcId="{BD9BC702-FF19-4DC8-BAFE-3DCC94F7CDDC}" destId="{5DF23B48-48A8-4F75-8619-F5EB8EDDC4A4}" srcOrd="1" destOrd="0" presId="urn:microsoft.com/office/officeart/2005/8/layout/hierarchy5"/>
    <dgm:cxn modelId="{694B1207-F08C-4D95-9332-351E044680CE}" type="presOf" srcId="{69D3CA30-591B-4D8B-9481-2038C9F382D1}" destId="{A93E324C-80E6-4FA6-AE3C-8D66A084FEBE}" srcOrd="0" destOrd="0" presId="urn:microsoft.com/office/officeart/2005/8/layout/hierarchy5"/>
    <dgm:cxn modelId="{43015B08-9FFF-42EC-867C-7D341106354A}" type="presOf" srcId="{A53B45A8-3E83-4D6C-A4DA-BE717D5BFF03}" destId="{7DA79F7B-F60E-46E0-BB3F-B4C5B19F2CCE}" srcOrd="1" destOrd="0" presId="urn:microsoft.com/office/officeart/2005/8/layout/hierarchy5"/>
    <dgm:cxn modelId="{8EAE2413-D7D1-479E-A1D3-4D1A1540ECD9}" type="presOf" srcId="{0E4105EB-C3F5-438C-A2B9-5FA8B7E89677}" destId="{8BADA822-F0CD-43A2-9BCB-62110C1A10A9}" srcOrd="0" destOrd="0" presId="urn:microsoft.com/office/officeart/2005/8/layout/hierarchy5"/>
    <dgm:cxn modelId="{430F641D-DE48-41B8-93D7-FD4759FD26BC}" type="presOf" srcId="{A3C1579D-6D57-4A0E-B66C-569A2AE837B9}" destId="{85144864-D57F-4867-9A06-B166519B9A56}" srcOrd="0" destOrd="0" presId="urn:microsoft.com/office/officeart/2005/8/layout/hierarchy5"/>
    <dgm:cxn modelId="{0DA3E71F-4D9F-419A-B024-5F3D1CB87EA2}" type="presOf" srcId="{6FCE000D-0AAE-4CEA-9C33-00302B878FB0}" destId="{C3C622AE-CEF0-48E1-8E13-391F8854487C}" srcOrd="1" destOrd="0" presId="urn:microsoft.com/office/officeart/2005/8/layout/hierarchy5"/>
    <dgm:cxn modelId="{2CAAC322-D9DC-4BE2-AB3D-51132D001AF6}" type="presOf" srcId="{1F262631-2702-4F3E-ABC1-DE291DB8A2F9}" destId="{D8668A71-51E6-479F-A7F2-4E53BCB9294C}" srcOrd="0" destOrd="0" presId="urn:microsoft.com/office/officeart/2005/8/layout/hierarchy5"/>
    <dgm:cxn modelId="{B4346024-F0AB-4D65-88CD-89C472AC66DB}" type="presOf" srcId="{EFB60732-94EA-48FE-97EF-D57CECBF8650}" destId="{90ACF6FF-4A11-45FB-8FDE-D62A4B097D74}" srcOrd="0" destOrd="0" presId="urn:microsoft.com/office/officeart/2005/8/layout/hierarchy5"/>
    <dgm:cxn modelId="{6DE2DC29-2AF8-4955-BBB9-8F9C784FD1E1}" srcId="{CC9D6B40-9667-49D1-B957-B42110F7C6F2}" destId="{20F25CDA-CFEE-4411-A5D7-D7ECA292F303}" srcOrd="0" destOrd="0" parTransId="{F5C0A545-11FF-4E0E-936F-5273ECCD59B6}" sibTransId="{1FC01923-7EC0-42D9-8AA5-BA2DBB76A7E9}"/>
    <dgm:cxn modelId="{36EED42A-2B00-4166-86B0-CAD59B8F0184}" type="presOf" srcId="{CF51A21E-EC9C-43FB-A6A7-67322F474DE0}" destId="{867C1364-5E3E-4516-8140-7ACE6AD4A009}" srcOrd="0" destOrd="0" presId="urn:microsoft.com/office/officeart/2005/8/layout/hierarchy5"/>
    <dgm:cxn modelId="{775C9B2B-EC25-418D-A607-4BB9F0F002C5}" type="presOf" srcId="{0E4105EB-C3F5-438C-A2B9-5FA8B7E89677}" destId="{9A7219A7-A3A5-4B15-9481-3140000F7B69}" srcOrd="1" destOrd="0" presId="urn:microsoft.com/office/officeart/2005/8/layout/hierarchy5"/>
    <dgm:cxn modelId="{5ADE4B34-1722-41A1-91DC-979F612F76DF}" srcId="{EFE56A48-ABA3-459E-8920-ECB5A0C300DE}" destId="{B0F941C8-82A1-432A-BDB9-59BB42F64B31}" srcOrd="0" destOrd="0" parTransId="{6FCE000D-0AAE-4CEA-9C33-00302B878FB0}" sibTransId="{E8DEC957-0687-4B88-9154-EDF87BCA7A2B}"/>
    <dgm:cxn modelId="{4D002835-1C91-42A6-9B19-4A5E346471C9}" type="presOf" srcId="{9627208F-5E43-4F55-A040-8C53D10B4337}" destId="{2F54B5C3-B10B-4524-A3F0-21A79100899D}" srcOrd="0" destOrd="0" presId="urn:microsoft.com/office/officeart/2005/8/layout/hierarchy5"/>
    <dgm:cxn modelId="{3851563A-D6C2-4D28-8DB1-916EC4DEF1C5}" type="presOf" srcId="{F5C0A545-11FF-4E0E-936F-5273ECCD59B6}" destId="{8CB9E463-B3E1-48E5-A943-0EC4BCBED2D1}" srcOrd="1" destOrd="0" presId="urn:microsoft.com/office/officeart/2005/8/layout/hierarchy5"/>
    <dgm:cxn modelId="{D131145B-805E-4856-85E0-AA2058581322}" type="presOf" srcId="{85CA7B51-FDA1-4042-8169-E8F8A58CD43C}" destId="{81F46F9B-D429-42A3-8DAF-A6602FF406AE}" srcOrd="0" destOrd="0" presId="urn:microsoft.com/office/officeart/2005/8/layout/hierarchy5"/>
    <dgm:cxn modelId="{C195615B-9FC0-4D79-BB73-44161C82F5C8}" type="presOf" srcId="{D354DA4F-E873-4E2D-A8EE-BBFA519F238E}" destId="{C83D8037-501D-4367-B01E-49F9253D2B88}" srcOrd="0" destOrd="0" presId="urn:microsoft.com/office/officeart/2005/8/layout/hierarchy5"/>
    <dgm:cxn modelId="{390B7264-4B26-4678-BCCF-44B4CFC720B1}" type="presOf" srcId="{BFA315F6-1DE0-4EA2-8288-63098FE76B0B}" destId="{7C993195-F2D8-4450-9D94-C1A43104E6E0}" srcOrd="1" destOrd="0" presId="urn:microsoft.com/office/officeart/2005/8/layout/hierarchy5"/>
    <dgm:cxn modelId="{6A22AB64-1679-4491-BAFC-DFCF4CCB578A}" type="presOf" srcId="{1F262631-2702-4F3E-ABC1-DE291DB8A2F9}" destId="{37247BDF-F216-44D3-AF80-32C490C5601A}" srcOrd="1" destOrd="0" presId="urn:microsoft.com/office/officeart/2005/8/layout/hierarchy5"/>
    <dgm:cxn modelId="{D345D645-1702-4E95-90D7-DCA55B122E16}" type="presOf" srcId="{AFCD634B-2517-45F1-8242-784E1D56A33D}" destId="{A633CE86-D438-40BB-9A0F-CF19A7A79078}" srcOrd="1" destOrd="0" presId="urn:microsoft.com/office/officeart/2005/8/layout/hierarchy5"/>
    <dgm:cxn modelId="{115D7E68-4897-462D-9807-228EF340D131}" type="presOf" srcId="{FFB96A2F-D495-4E01-835B-40D0F9D2C9ED}" destId="{D78E9999-FC38-441F-9D20-146D2F4C0A56}" srcOrd="0" destOrd="0" presId="urn:microsoft.com/office/officeart/2005/8/layout/hierarchy5"/>
    <dgm:cxn modelId="{78AA9549-4551-425A-9AC1-AA43A7BDF95A}" type="presOf" srcId="{F505B2BD-C7F3-4FBE-BDB7-5022F020794E}" destId="{3BC1F662-B5F8-4813-8995-6C1B11053220}" srcOrd="0" destOrd="0" presId="urn:microsoft.com/office/officeart/2005/8/layout/hierarchy5"/>
    <dgm:cxn modelId="{FE65616A-0A01-459A-A190-22EE9F840989}" type="presOf" srcId="{EFE56A48-ABA3-459E-8920-ECB5A0C300DE}" destId="{A225D9D1-C31C-49D6-A630-0C88440D3D80}" srcOrd="0" destOrd="0" presId="urn:microsoft.com/office/officeart/2005/8/layout/hierarchy5"/>
    <dgm:cxn modelId="{929C204B-3BB9-4B4F-9011-8AE107CD9F2A}" srcId="{B0F941C8-82A1-432A-BDB9-59BB42F64B31}" destId="{4D48AA63-B204-456E-AB49-04803D5EE55E}" srcOrd="0" destOrd="0" parTransId="{69D3CA30-591B-4D8B-9481-2038C9F382D1}" sibTransId="{11699682-67FC-4F0E-B8E9-D2E65D5BB4F2}"/>
    <dgm:cxn modelId="{EF5B796B-8249-4348-9777-60D3E1C00CB8}" srcId="{01EAFB59-D303-4579-B7CF-4CD5BD69B420}" destId="{FFB96A2F-D495-4E01-835B-40D0F9D2C9ED}" srcOrd="1" destOrd="0" parTransId="{F024E628-2CA9-4540-B418-A6847D532B18}" sibTransId="{ABF723F5-C1AB-4EA4-BBB2-FAFCCC5ACD31}"/>
    <dgm:cxn modelId="{4DA38B6C-7CAB-4F1A-A17B-EDA66B4034ED}" type="presOf" srcId="{60180CB5-78BE-4DB6-A53D-B49F7BADC808}" destId="{F21A5390-7D52-4126-805E-61A2AC39DF48}" srcOrd="0" destOrd="0" presId="urn:microsoft.com/office/officeart/2005/8/layout/hierarchy5"/>
    <dgm:cxn modelId="{361C824F-F2D0-4965-A0AA-16A3B42BC1D0}" type="presOf" srcId="{732EFCD4-7000-4418-A89E-6DA0D6720AD7}" destId="{9894210E-25B1-46DC-9AB2-490E03B42FC8}" srcOrd="1" destOrd="0" presId="urn:microsoft.com/office/officeart/2005/8/layout/hierarchy5"/>
    <dgm:cxn modelId="{DBF8E86F-F322-4FFD-8903-AD7008C95EF4}" type="presOf" srcId="{011AE728-1C43-4EC3-8957-05491045AD5E}" destId="{0BAC0A33-6FE1-4285-B365-7A3EC35BE74F}" srcOrd="0" destOrd="0" presId="urn:microsoft.com/office/officeart/2005/8/layout/hierarchy5"/>
    <dgm:cxn modelId="{5BDD0170-F0B9-42BB-B4B4-49A6015DB081}" type="presOf" srcId="{4D48AA63-B204-456E-AB49-04803D5EE55E}" destId="{7CCCB48B-FB19-4E0B-89D3-B57AE108C58F}" srcOrd="0" destOrd="0" presId="urn:microsoft.com/office/officeart/2005/8/layout/hierarchy5"/>
    <dgm:cxn modelId="{3CCD1453-0912-4793-871A-0481B9ACA3F2}" srcId="{450ECD81-232C-4D80-8CB7-81A190AF3AF9}" destId="{A3C1579D-6D57-4A0E-B66C-569A2AE837B9}" srcOrd="1" destOrd="0" parTransId="{BD9BC702-FF19-4DC8-BAFE-3DCC94F7CDDC}" sibTransId="{02986E6C-0D40-4A34-A338-670B93188C01}"/>
    <dgm:cxn modelId="{0D3BB273-CBDF-4D83-9770-C57CA653A4BC}" type="presOf" srcId="{BFA315F6-1DE0-4EA2-8288-63098FE76B0B}" destId="{E5B57211-0AB8-426B-842E-A34E9598A61C}" srcOrd="0" destOrd="0" presId="urn:microsoft.com/office/officeart/2005/8/layout/hierarchy5"/>
    <dgm:cxn modelId="{42E28A74-6189-4DAA-A3DB-D69E55F23040}" type="presOf" srcId="{D87EB5C9-BE60-4511-9BAB-A7DC40AA1463}" destId="{D92E86CB-DD17-4037-B1DC-7E08F3D73387}" srcOrd="0" destOrd="0" presId="urn:microsoft.com/office/officeart/2005/8/layout/hierarchy5"/>
    <dgm:cxn modelId="{FC3E9C74-590E-47D7-BC91-E82E58E56B04}" type="presOf" srcId="{A53B45A8-3E83-4D6C-A4DA-BE717D5BFF03}" destId="{6D83A961-C739-43BC-82BC-A2E7632AABE5}" srcOrd="0" destOrd="0" presId="urn:microsoft.com/office/officeart/2005/8/layout/hierarchy5"/>
    <dgm:cxn modelId="{2C80FF54-E734-4B85-A1BC-F22349F85A06}" type="presOf" srcId="{32EFD4EF-03EB-4E7B-83C1-5979C291E9F1}" destId="{25762366-2FED-4725-B2ED-153E872DD6AB}" srcOrd="0" destOrd="0" presId="urn:microsoft.com/office/officeart/2005/8/layout/hierarchy5"/>
    <dgm:cxn modelId="{EB254575-C52F-4447-916F-F9CC3EA01FEC}" srcId="{4D48AA63-B204-456E-AB49-04803D5EE55E}" destId="{F505B2BD-C7F3-4FBE-BDB7-5022F020794E}" srcOrd="0" destOrd="0" parTransId="{D3F9A5F9-2E4A-4F9F-951A-5E7057A71BD0}" sibTransId="{FC7D0EDA-7445-40E2-B967-E19BB83905E8}"/>
    <dgm:cxn modelId="{25684378-4F63-4DAF-A271-45C3F6FA5F45}" srcId="{CF51A21E-EC9C-43FB-A6A7-67322F474DE0}" destId="{85CA7B51-FDA1-4042-8169-E8F8A58CD43C}" srcOrd="5" destOrd="0" parTransId="{95F1DE87-9834-4A65-94AE-19944AF71556}" sibTransId="{BB402B7C-6506-451F-9F81-A3769AEE16B1}"/>
    <dgm:cxn modelId="{CDF4A159-8F7B-4772-97EC-2D665B5ADB1F}" type="presOf" srcId="{732EFCD4-7000-4418-A89E-6DA0D6720AD7}" destId="{787F864D-4C94-4EDE-9D87-18203A7EC209}" srcOrd="0" destOrd="0" presId="urn:microsoft.com/office/officeart/2005/8/layout/hierarchy5"/>
    <dgm:cxn modelId="{EB31155A-33F2-4FB0-84A2-A02CEEF87295}" type="presOf" srcId="{837CD858-4A62-458F-8AA8-89399529A77B}" destId="{585A3971-26B7-4F59-AC62-CCB612783A63}" srcOrd="0" destOrd="0" presId="urn:microsoft.com/office/officeart/2005/8/layout/hierarchy5"/>
    <dgm:cxn modelId="{66AC387D-C81A-4D9A-87FC-0029AB2240BA}" type="presOf" srcId="{F024E628-2CA9-4540-B418-A6847D532B18}" destId="{3517C094-F982-4A4D-B52D-7F1EC2ABF29F}" srcOrd="0" destOrd="0" presId="urn:microsoft.com/office/officeart/2005/8/layout/hierarchy5"/>
    <dgm:cxn modelId="{056DE67D-24CF-41A4-9F12-FA1CD1F14719}" srcId="{D87EB5C9-BE60-4511-9BAB-A7DC40AA1463}" destId="{011AE728-1C43-4EC3-8957-05491045AD5E}" srcOrd="0" destOrd="0" parTransId="{1F262631-2702-4F3E-ABC1-DE291DB8A2F9}" sibTransId="{6BCD2604-E34B-4294-9ADE-A03B47934BA3}"/>
    <dgm:cxn modelId="{29414F7E-E6B5-4559-A54F-9FB08E09F847}" type="presOf" srcId="{AFCD634B-2517-45F1-8242-784E1D56A33D}" destId="{86626FEB-C2F7-4266-8196-3C6B19D70EBB}" srcOrd="0" destOrd="0" presId="urn:microsoft.com/office/officeart/2005/8/layout/hierarchy5"/>
    <dgm:cxn modelId="{3460DF82-47AE-4D7B-9767-D5192F7B80CE}" type="presOf" srcId="{CC9D6B40-9667-49D1-B957-B42110F7C6F2}" destId="{C132C1F2-3779-4B25-A4D2-CBF8DC4D4550}" srcOrd="0" destOrd="0" presId="urn:microsoft.com/office/officeart/2005/8/layout/hierarchy5"/>
    <dgm:cxn modelId="{2BBE0E84-9D44-4B4C-B2EA-78F3F656C64B}" srcId="{EFE56A48-ABA3-459E-8920-ECB5A0C300DE}" destId="{EFB60732-94EA-48FE-97EF-D57CECBF8650}" srcOrd="1" destOrd="0" parTransId="{FEFE6FFE-D7DA-4B37-A828-5D9D1A4F373D}" sibTransId="{E800D2BD-7665-4AF1-BAD5-4D56ED29F0B4}"/>
    <dgm:cxn modelId="{C121A887-EB9C-4AEF-8502-F7C90DBBABFB}" type="presOf" srcId="{2356F559-2058-446A-BD78-835A04BDE378}" destId="{15999635-AECC-4810-95F7-C1591D69289A}" srcOrd="1" destOrd="0" presId="urn:microsoft.com/office/officeart/2005/8/layout/hierarchy5"/>
    <dgm:cxn modelId="{7CFFF18E-BA01-4531-B0CA-0C2939238DC3}" type="presOf" srcId="{B0F941C8-82A1-432A-BDB9-59BB42F64B31}" destId="{BD7A7B4A-9B2C-4986-B817-8BF6B9A7DE9A}" srcOrd="0" destOrd="0" presId="urn:microsoft.com/office/officeart/2005/8/layout/hierarchy5"/>
    <dgm:cxn modelId="{CE1B0894-5E3B-4553-9C68-2CDE185B31F3}" srcId="{20F25CDA-CFEE-4411-A5D7-D7ECA292F303}" destId="{01EAFB59-D303-4579-B7CF-4CD5BD69B420}" srcOrd="0" destOrd="0" parTransId="{A53B45A8-3E83-4D6C-A4DA-BE717D5BFF03}" sibTransId="{BC921445-90D3-4556-A2DE-FEA6097D0821}"/>
    <dgm:cxn modelId="{1C569196-EDA2-4113-90CC-646ED8C97F66}" type="presOf" srcId="{2356F559-2058-446A-BD78-835A04BDE378}" destId="{4923AF44-916A-4766-A351-E7B79F70582C}" srcOrd="0" destOrd="0" presId="urn:microsoft.com/office/officeart/2005/8/layout/hierarchy5"/>
    <dgm:cxn modelId="{B0746E97-7BBE-4A14-9ED2-BA20C24225B3}" type="presOf" srcId="{6FCE000D-0AAE-4CEA-9C33-00302B878FB0}" destId="{2C7043F6-CD02-4D4D-8EF7-540E84CF4636}" srcOrd="0" destOrd="0" presId="urn:microsoft.com/office/officeart/2005/8/layout/hierarchy5"/>
    <dgm:cxn modelId="{4D85F398-48D8-4EB3-9E9A-65122411B4C9}" type="presOf" srcId="{85CA7B51-FDA1-4042-8169-E8F8A58CD43C}" destId="{AAD6D7F9-D97C-4258-B07C-70E574077D3A}" srcOrd="1" destOrd="0" presId="urn:microsoft.com/office/officeart/2005/8/layout/hierarchy5"/>
    <dgm:cxn modelId="{E592C39E-183B-485B-9E13-74CDF61470AB}" srcId="{8130A912-FD21-4354-B376-30E9116A4372}" destId="{D87EB5C9-BE60-4511-9BAB-A7DC40AA1463}" srcOrd="0" destOrd="0" parTransId="{0E30C610-9999-4A1A-B5CF-3D39793ABFA1}" sibTransId="{D02E940F-F733-48AB-AF04-A85E66C2A43D}"/>
    <dgm:cxn modelId="{F546E2A1-584C-466C-95AB-8179964B8ACE}" type="presOf" srcId="{FEFE6FFE-D7DA-4B37-A828-5D9D1A4F373D}" destId="{850D9F90-01FD-41E0-BA8E-DFA8CCC4D0CB}" srcOrd="0" destOrd="0" presId="urn:microsoft.com/office/officeart/2005/8/layout/hierarchy5"/>
    <dgm:cxn modelId="{0DF968A2-4BE7-4021-8D90-5B783BD471D3}" srcId="{450ECD81-232C-4D80-8CB7-81A190AF3AF9}" destId="{EFE56A48-ABA3-459E-8920-ECB5A0C300DE}" srcOrd="0" destOrd="0" parTransId="{0E4105EB-C3F5-438C-A2B9-5FA8B7E89677}" sibTransId="{AE62088B-271A-4219-99FA-72974CD81753}"/>
    <dgm:cxn modelId="{61E68FA2-E063-4087-8EEB-EC95B5E5D536}" type="presOf" srcId="{F024E628-2CA9-4540-B418-A6847D532B18}" destId="{53570744-DA05-4EF0-8FF6-7E1362AA893B}" srcOrd="1" destOrd="0" presId="urn:microsoft.com/office/officeart/2005/8/layout/hierarchy5"/>
    <dgm:cxn modelId="{3BDB9EA3-3FDC-4622-BAB3-1960E35C0CDE}" type="presOf" srcId="{450ECD81-232C-4D80-8CB7-81A190AF3AF9}" destId="{AEDC292A-7339-4411-9F2A-8CDE43AF9689}" srcOrd="0" destOrd="0" presId="urn:microsoft.com/office/officeart/2005/8/layout/hierarchy5"/>
    <dgm:cxn modelId="{FBE2E7A6-7C6A-49DA-A582-7E4F65901B8B}" type="presOf" srcId="{32EFD4EF-03EB-4E7B-83C1-5979C291E9F1}" destId="{09FDB806-699F-4D67-B4B9-4737A41FBFA0}" srcOrd="1" destOrd="0" presId="urn:microsoft.com/office/officeart/2005/8/layout/hierarchy5"/>
    <dgm:cxn modelId="{AEFD2DAD-11F6-4C22-AF52-87CC84CF831D}" type="presOf" srcId="{B4ECE423-0B44-4BDB-B619-0FAA908EE1BC}" destId="{30B7BC5F-C1C5-4F19-B043-9C9C1387DE92}" srcOrd="1" destOrd="0" presId="urn:microsoft.com/office/officeart/2005/8/layout/hierarchy5"/>
    <dgm:cxn modelId="{A35BAEB2-00B1-4767-ABA9-A2139FB30376}" type="presOf" srcId="{20F25CDA-CFEE-4411-A5D7-D7ECA292F303}" destId="{67E6656C-BB37-414F-A268-F0512687F070}" srcOrd="0" destOrd="0" presId="urn:microsoft.com/office/officeart/2005/8/layout/hierarchy5"/>
    <dgm:cxn modelId="{E7DAADB5-0021-4077-AF37-6858043CA754}" srcId="{EFB60732-94EA-48FE-97EF-D57CECBF8650}" destId="{8130A912-FD21-4354-B376-30E9116A4372}" srcOrd="0" destOrd="0" parTransId="{D9B81361-BFB8-4985-8EE0-8AA8FC24BAC8}" sibTransId="{145BD17E-FFDB-4A6D-8F31-8D6E56BDB217}"/>
    <dgm:cxn modelId="{346F03B6-14E6-45A5-9840-4B561AE0904C}" srcId="{A3C1579D-6D57-4A0E-B66C-569A2AE837B9}" destId="{CC9D6B40-9667-49D1-B957-B42110F7C6F2}" srcOrd="0" destOrd="0" parTransId="{2356F559-2058-446A-BD78-835A04BDE378}" sibTransId="{84760C44-D5B8-49B3-BE9F-B6402F58ACDD}"/>
    <dgm:cxn modelId="{0D7945B7-7A1B-4AF5-9A2E-175A61B37C91}" srcId="{CF51A21E-EC9C-43FB-A6A7-67322F474DE0}" destId="{BFA315F6-1DE0-4EA2-8288-63098FE76B0B}" srcOrd="6" destOrd="0" parTransId="{C3A0D345-D774-470E-B0A4-0956DF196B55}" sibTransId="{A59323CC-8B4F-428D-A71C-BCACACD4B125}"/>
    <dgm:cxn modelId="{CE1B7DB8-EDFE-4F5A-8456-0DD80A60C772}" type="presOf" srcId="{D3F9A5F9-2E4A-4F9F-951A-5E7057A71BD0}" destId="{BDFC08E7-402E-4256-A498-74395768E2FD}" srcOrd="0" destOrd="0" presId="urn:microsoft.com/office/officeart/2005/8/layout/hierarchy5"/>
    <dgm:cxn modelId="{7F6EF5B8-1343-4ED8-B434-0E197176E0C4}" srcId="{CF51A21E-EC9C-43FB-A6A7-67322F474DE0}" destId="{AFCD634B-2517-45F1-8242-784E1D56A33D}" srcOrd="2" destOrd="0" parTransId="{6A1896C6-A4AB-48D9-BFE8-673FF331B592}" sibTransId="{6F0303C6-504E-459C-8742-1466B5B718D9}"/>
    <dgm:cxn modelId="{B052C0BB-E556-4AFA-BD50-88A764588D48}" type="presOf" srcId="{B4ECE423-0B44-4BDB-B619-0FAA908EE1BC}" destId="{6E9FEFD1-3303-4A1F-8FD9-7E4888330324}" srcOrd="0" destOrd="0" presId="urn:microsoft.com/office/officeart/2005/8/layout/hierarchy5"/>
    <dgm:cxn modelId="{07E4C9C0-7EC9-452B-A1A6-BA7A5C7D7D57}" type="presOf" srcId="{D3F9A5F9-2E4A-4F9F-951A-5E7057A71BD0}" destId="{458E5F43-9452-4C94-87D6-D475FF6ED320}" srcOrd="1" destOrd="0" presId="urn:microsoft.com/office/officeart/2005/8/layout/hierarchy5"/>
    <dgm:cxn modelId="{655E94C5-1DED-4D53-BABE-E68C7371383B}" srcId="{CF51A21E-EC9C-43FB-A6A7-67322F474DE0}" destId="{32EFD4EF-03EB-4E7B-83C1-5979C291E9F1}" srcOrd="4" destOrd="0" parTransId="{4161591E-2506-4FA5-B45A-462016679120}" sibTransId="{0F8AE4D9-433D-4763-9479-E2997142F9DA}"/>
    <dgm:cxn modelId="{A92823C7-B60B-48E7-A698-B5565F298B72}" type="presOf" srcId="{D9B81361-BFB8-4985-8EE0-8AA8FC24BAC8}" destId="{95E7AEE4-C0DD-4481-88F9-911913B9A6B1}" srcOrd="1" destOrd="0" presId="urn:microsoft.com/office/officeart/2005/8/layout/hierarchy5"/>
    <dgm:cxn modelId="{261EFCC7-9692-4890-915E-2FC5388627F6}" type="presOf" srcId="{60180CB5-78BE-4DB6-A53D-B49F7BADC808}" destId="{54F3F72C-3119-48B9-B369-BF4EFCAA8ADD}" srcOrd="1" destOrd="0" presId="urn:microsoft.com/office/officeart/2005/8/layout/hierarchy5"/>
    <dgm:cxn modelId="{34339ACC-0835-4B28-8DF6-DF78CC91ABCD}" type="presOf" srcId="{0E30C610-9999-4A1A-B5CF-3D39793ABFA1}" destId="{64DD435B-7F31-427F-B72B-89C116C869CF}" srcOrd="0" destOrd="0" presId="urn:microsoft.com/office/officeart/2005/8/layout/hierarchy5"/>
    <dgm:cxn modelId="{EECAA6CC-D5D2-4B8F-89AC-E7D136FE8084}" type="presOf" srcId="{69D3CA30-591B-4D8B-9481-2038C9F382D1}" destId="{0BDD1961-E982-49AF-BDD2-7B6BE2610CCB}" srcOrd="1" destOrd="0" presId="urn:microsoft.com/office/officeart/2005/8/layout/hierarchy5"/>
    <dgm:cxn modelId="{A5C784CE-B714-40BE-B589-A3E1DBB7BFE3}" type="presOf" srcId="{9627208F-5E43-4F55-A040-8C53D10B4337}" destId="{4837D4FD-1F86-4911-B53D-21A3A66DA92D}" srcOrd="1" destOrd="0" presId="urn:microsoft.com/office/officeart/2005/8/layout/hierarchy5"/>
    <dgm:cxn modelId="{B27642D5-66C3-4F60-A67F-A6ADF9F4D6F3}" srcId="{01EAFB59-D303-4579-B7CF-4CD5BD69B420}" destId="{837CD858-4A62-458F-8AA8-89399529A77B}" srcOrd="0" destOrd="0" parTransId="{B4ECE423-0B44-4BDB-B619-0FAA908EE1BC}" sibTransId="{25F84BE7-910B-44C9-9954-F1AA0FE0C293}"/>
    <dgm:cxn modelId="{655601E6-D1DC-4A41-8509-3AEF1992EDE7}" type="presOf" srcId="{FEFE6FFE-D7DA-4B37-A828-5D9D1A4F373D}" destId="{5C4DD6D3-9976-4DDE-AD1D-86430F2D1B3C}" srcOrd="1" destOrd="0" presId="urn:microsoft.com/office/officeart/2005/8/layout/hierarchy5"/>
    <dgm:cxn modelId="{6BDD46E8-8466-4365-9B7A-13A631036108}" type="presOf" srcId="{F5C0A545-11FF-4E0E-936F-5273ECCD59B6}" destId="{CF6AF357-C9AE-4E85-949E-0E295ECFC053}" srcOrd="0" destOrd="0" presId="urn:microsoft.com/office/officeart/2005/8/layout/hierarchy5"/>
    <dgm:cxn modelId="{DD4DBDEB-23FD-44E2-89D8-FCB9CE2DF761}" type="presOf" srcId="{01EAFB59-D303-4579-B7CF-4CD5BD69B420}" destId="{B49BE218-AF81-4B55-946E-E392467A6274}" srcOrd="0" destOrd="0" presId="urn:microsoft.com/office/officeart/2005/8/layout/hierarchy5"/>
    <dgm:cxn modelId="{2A4B97ED-7DA6-4ECE-9B30-8CEC2A375E46}" type="presOf" srcId="{BD9BC702-FF19-4DC8-BAFE-3DCC94F7CDDC}" destId="{FE65D4ED-7CC6-4C96-B8F9-76FB159A19F5}" srcOrd="0" destOrd="0" presId="urn:microsoft.com/office/officeart/2005/8/layout/hierarchy5"/>
    <dgm:cxn modelId="{85398BF1-15AC-47D7-AF9A-A762C0B295FB}" srcId="{CF51A21E-EC9C-43FB-A6A7-67322F474DE0}" destId="{9627208F-5E43-4F55-A040-8C53D10B4337}" srcOrd="3" destOrd="0" parTransId="{6B64CA4E-5561-415E-8420-EC3A0498C449}" sibTransId="{859D39FD-3FA8-4452-B330-B5B4D79F0765}"/>
    <dgm:cxn modelId="{4C0819F3-B5E6-4D8A-91F5-E554BAF2B448}" srcId="{CF51A21E-EC9C-43FB-A6A7-67322F474DE0}" destId="{450ECD81-232C-4D80-8CB7-81A190AF3AF9}" srcOrd="0" destOrd="0" parTransId="{44EB7CAA-CC0A-4E7B-B848-4A0C2DC4C0AB}" sibTransId="{890F3600-3D15-4632-B55A-EA0D9256B3F8}"/>
    <dgm:cxn modelId="{7B655BF5-1B6B-44F1-ABC5-21A139D81E45}" type="presOf" srcId="{0E30C610-9999-4A1A-B5CF-3D39793ABFA1}" destId="{C6BF6A9E-3A18-4AB5-A61E-1633C9F07FF6}" srcOrd="1" destOrd="0" presId="urn:microsoft.com/office/officeart/2005/8/layout/hierarchy5"/>
    <dgm:cxn modelId="{26A193F8-60C8-4A80-811E-C90AA10AD4B9}" srcId="{CF51A21E-EC9C-43FB-A6A7-67322F474DE0}" destId="{732EFCD4-7000-4418-A89E-6DA0D6720AD7}" srcOrd="1" destOrd="0" parTransId="{D58AFDBA-D30A-465B-9498-CEC71E6F5698}" sibTransId="{7F3206CC-5BE9-4FBE-A086-C43E0DB19EA3}"/>
    <dgm:cxn modelId="{AACB3FFB-E637-4189-A259-2207BF94259A}" type="presOf" srcId="{8130A912-FD21-4354-B376-30E9116A4372}" destId="{B9081C04-E392-4816-9925-7BFF21BBE5D8}" srcOrd="0" destOrd="0" presId="urn:microsoft.com/office/officeart/2005/8/layout/hierarchy5"/>
    <dgm:cxn modelId="{B72C44FC-CC3E-4124-994A-73924CFDFB10}" type="presOf" srcId="{D9B81361-BFB8-4985-8EE0-8AA8FC24BAC8}" destId="{FAE4C5E6-2B15-45D5-B537-3DB768A46748}" srcOrd="0" destOrd="0" presId="urn:microsoft.com/office/officeart/2005/8/layout/hierarchy5"/>
    <dgm:cxn modelId="{B199FFFE-EA15-4961-B37A-A6A528A1DB44}" srcId="{D87EB5C9-BE60-4511-9BAB-A7DC40AA1463}" destId="{D354DA4F-E873-4E2D-A8EE-BBFA519F238E}" srcOrd="1" destOrd="0" parTransId="{60180CB5-78BE-4DB6-A53D-B49F7BADC808}" sibTransId="{052C38AB-5A03-433D-92CE-E6D1B44104D9}"/>
    <dgm:cxn modelId="{674F614B-E9DE-4A7A-A5B0-B48CC06036C5}" type="presParOf" srcId="{867C1364-5E3E-4516-8140-7ACE6AD4A009}" destId="{4AE8BF76-1925-404D-8DB4-8E980E65533F}" srcOrd="0" destOrd="0" presId="urn:microsoft.com/office/officeart/2005/8/layout/hierarchy5"/>
    <dgm:cxn modelId="{17FF650B-17A1-4566-B390-CC2E94320A03}" type="presParOf" srcId="{4AE8BF76-1925-404D-8DB4-8E980E65533F}" destId="{C364A6F6-6A7A-4611-8503-7ABCA90263E1}" srcOrd="0" destOrd="0" presId="urn:microsoft.com/office/officeart/2005/8/layout/hierarchy5"/>
    <dgm:cxn modelId="{777A198C-B9AA-4D50-B64D-93605A4B1D0C}" type="presParOf" srcId="{4AE8BF76-1925-404D-8DB4-8E980E65533F}" destId="{AF8ABD13-D15E-4303-9357-BEC7BB228AE5}" srcOrd="1" destOrd="0" presId="urn:microsoft.com/office/officeart/2005/8/layout/hierarchy5"/>
    <dgm:cxn modelId="{AD19B508-F196-4DA1-9E1D-3B8A51059537}" type="presParOf" srcId="{AF8ABD13-D15E-4303-9357-BEC7BB228AE5}" destId="{9C9F33A1-8A89-497A-850A-396037DE1EA5}" srcOrd="0" destOrd="0" presId="urn:microsoft.com/office/officeart/2005/8/layout/hierarchy5"/>
    <dgm:cxn modelId="{1EF216FE-F88D-479D-8209-BDB85381959E}" type="presParOf" srcId="{9C9F33A1-8A89-497A-850A-396037DE1EA5}" destId="{AEDC292A-7339-4411-9F2A-8CDE43AF9689}" srcOrd="0" destOrd="0" presId="urn:microsoft.com/office/officeart/2005/8/layout/hierarchy5"/>
    <dgm:cxn modelId="{F45B4C05-015E-4072-A7D7-9637BBB1316C}" type="presParOf" srcId="{9C9F33A1-8A89-497A-850A-396037DE1EA5}" destId="{66F0F2CF-71D8-4DB7-86F8-6BA561CAA76F}" srcOrd="1" destOrd="0" presId="urn:microsoft.com/office/officeart/2005/8/layout/hierarchy5"/>
    <dgm:cxn modelId="{8BEF9FF7-89D7-48A6-BCA4-FC11EB1220E1}" type="presParOf" srcId="{66F0F2CF-71D8-4DB7-86F8-6BA561CAA76F}" destId="{8BADA822-F0CD-43A2-9BCB-62110C1A10A9}" srcOrd="0" destOrd="0" presId="urn:microsoft.com/office/officeart/2005/8/layout/hierarchy5"/>
    <dgm:cxn modelId="{59334A38-5D02-4648-B29F-F4CCDC299CF8}" type="presParOf" srcId="{8BADA822-F0CD-43A2-9BCB-62110C1A10A9}" destId="{9A7219A7-A3A5-4B15-9481-3140000F7B69}" srcOrd="0" destOrd="0" presId="urn:microsoft.com/office/officeart/2005/8/layout/hierarchy5"/>
    <dgm:cxn modelId="{68179B36-A512-4FE2-A49B-EA7D751CC320}" type="presParOf" srcId="{66F0F2CF-71D8-4DB7-86F8-6BA561CAA76F}" destId="{53E1D04C-D31D-47DF-A62D-9DF329AE39C2}" srcOrd="1" destOrd="0" presId="urn:microsoft.com/office/officeart/2005/8/layout/hierarchy5"/>
    <dgm:cxn modelId="{26497F90-CD26-4A54-85F1-1FD23DE04177}" type="presParOf" srcId="{53E1D04C-D31D-47DF-A62D-9DF329AE39C2}" destId="{A225D9D1-C31C-49D6-A630-0C88440D3D80}" srcOrd="0" destOrd="0" presId="urn:microsoft.com/office/officeart/2005/8/layout/hierarchy5"/>
    <dgm:cxn modelId="{1BA46EF4-DDC5-4DF4-95BA-C3AE216BCA01}" type="presParOf" srcId="{53E1D04C-D31D-47DF-A62D-9DF329AE39C2}" destId="{A6508D26-4307-4E26-8DB0-DE8445EF6489}" srcOrd="1" destOrd="0" presId="urn:microsoft.com/office/officeart/2005/8/layout/hierarchy5"/>
    <dgm:cxn modelId="{BB4F00F8-3A1B-4ABF-911D-9D580A91C161}" type="presParOf" srcId="{A6508D26-4307-4E26-8DB0-DE8445EF6489}" destId="{2C7043F6-CD02-4D4D-8EF7-540E84CF4636}" srcOrd="0" destOrd="0" presId="urn:microsoft.com/office/officeart/2005/8/layout/hierarchy5"/>
    <dgm:cxn modelId="{310A61A9-0167-4C79-817C-7D20C5261D10}" type="presParOf" srcId="{2C7043F6-CD02-4D4D-8EF7-540E84CF4636}" destId="{C3C622AE-CEF0-48E1-8E13-391F8854487C}" srcOrd="0" destOrd="0" presId="urn:microsoft.com/office/officeart/2005/8/layout/hierarchy5"/>
    <dgm:cxn modelId="{8E9AD2FC-14CD-4E81-9A25-CC0353C714B6}" type="presParOf" srcId="{A6508D26-4307-4E26-8DB0-DE8445EF6489}" destId="{EFB32304-1AA6-448C-9955-977115BA6073}" srcOrd="1" destOrd="0" presId="urn:microsoft.com/office/officeart/2005/8/layout/hierarchy5"/>
    <dgm:cxn modelId="{05CA917B-89E4-4C3D-8127-1D66AFE70BF6}" type="presParOf" srcId="{EFB32304-1AA6-448C-9955-977115BA6073}" destId="{BD7A7B4A-9B2C-4986-B817-8BF6B9A7DE9A}" srcOrd="0" destOrd="0" presId="urn:microsoft.com/office/officeart/2005/8/layout/hierarchy5"/>
    <dgm:cxn modelId="{080EF29C-8B3C-4593-A64C-94AA58883052}" type="presParOf" srcId="{EFB32304-1AA6-448C-9955-977115BA6073}" destId="{98A48D83-656D-462C-A5AD-D8DBBAB25692}" srcOrd="1" destOrd="0" presId="urn:microsoft.com/office/officeart/2005/8/layout/hierarchy5"/>
    <dgm:cxn modelId="{F44CD1A4-843E-4A7E-91DF-EBF5D260F0D0}" type="presParOf" srcId="{98A48D83-656D-462C-A5AD-D8DBBAB25692}" destId="{A93E324C-80E6-4FA6-AE3C-8D66A084FEBE}" srcOrd="0" destOrd="0" presId="urn:microsoft.com/office/officeart/2005/8/layout/hierarchy5"/>
    <dgm:cxn modelId="{487E3A9C-3BD5-42FC-B955-252EA96CF690}" type="presParOf" srcId="{A93E324C-80E6-4FA6-AE3C-8D66A084FEBE}" destId="{0BDD1961-E982-49AF-BDD2-7B6BE2610CCB}" srcOrd="0" destOrd="0" presId="urn:microsoft.com/office/officeart/2005/8/layout/hierarchy5"/>
    <dgm:cxn modelId="{E3EB70A6-717A-4797-9809-634789534415}" type="presParOf" srcId="{98A48D83-656D-462C-A5AD-D8DBBAB25692}" destId="{42DD98E5-8934-49C1-978E-45814B9E2764}" srcOrd="1" destOrd="0" presId="urn:microsoft.com/office/officeart/2005/8/layout/hierarchy5"/>
    <dgm:cxn modelId="{C2A72BAB-AA80-4A4A-91DE-335DFDADC711}" type="presParOf" srcId="{42DD98E5-8934-49C1-978E-45814B9E2764}" destId="{7CCCB48B-FB19-4E0B-89D3-B57AE108C58F}" srcOrd="0" destOrd="0" presId="urn:microsoft.com/office/officeart/2005/8/layout/hierarchy5"/>
    <dgm:cxn modelId="{B2439570-FD9F-4DBC-97BC-99FA2F423BA6}" type="presParOf" srcId="{42DD98E5-8934-49C1-978E-45814B9E2764}" destId="{F3F643C6-3C93-4916-A33E-2E8358DECC50}" srcOrd="1" destOrd="0" presId="urn:microsoft.com/office/officeart/2005/8/layout/hierarchy5"/>
    <dgm:cxn modelId="{7357F65C-1903-4C8D-A939-3B751F0128DB}" type="presParOf" srcId="{F3F643C6-3C93-4916-A33E-2E8358DECC50}" destId="{BDFC08E7-402E-4256-A498-74395768E2FD}" srcOrd="0" destOrd="0" presId="urn:microsoft.com/office/officeart/2005/8/layout/hierarchy5"/>
    <dgm:cxn modelId="{59C77163-C9D2-42AA-883B-659DF5B469EC}" type="presParOf" srcId="{BDFC08E7-402E-4256-A498-74395768E2FD}" destId="{458E5F43-9452-4C94-87D6-D475FF6ED320}" srcOrd="0" destOrd="0" presId="urn:microsoft.com/office/officeart/2005/8/layout/hierarchy5"/>
    <dgm:cxn modelId="{53A319CC-501B-4D59-8FB4-3A938828CF4C}" type="presParOf" srcId="{F3F643C6-3C93-4916-A33E-2E8358DECC50}" destId="{BFE4E730-46DC-4996-8721-80AC08C38E90}" srcOrd="1" destOrd="0" presId="urn:microsoft.com/office/officeart/2005/8/layout/hierarchy5"/>
    <dgm:cxn modelId="{F2F8C3EB-26FF-4EA1-89AB-E4624AF4820D}" type="presParOf" srcId="{BFE4E730-46DC-4996-8721-80AC08C38E90}" destId="{3BC1F662-B5F8-4813-8995-6C1B11053220}" srcOrd="0" destOrd="0" presId="urn:microsoft.com/office/officeart/2005/8/layout/hierarchy5"/>
    <dgm:cxn modelId="{5C4C41BA-CE97-4BEB-B9C4-D0ECFDD6EB1C}" type="presParOf" srcId="{BFE4E730-46DC-4996-8721-80AC08C38E90}" destId="{0A48B3F5-3A2A-4910-AF7F-06726A19CA1E}" srcOrd="1" destOrd="0" presId="urn:microsoft.com/office/officeart/2005/8/layout/hierarchy5"/>
    <dgm:cxn modelId="{BE0C5AAC-65DC-4CC4-928A-30172F8467A2}" type="presParOf" srcId="{A6508D26-4307-4E26-8DB0-DE8445EF6489}" destId="{850D9F90-01FD-41E0-BA8E-DFA8CCC4D0CB}" srcOrd="2" destOrd="0" presId="urn:microsoft.com/office/officeart/2005/8/layout/hierarchy5"/>
    <dgm:cxn modelId="{1A533311-43DF-476C-B461-1875FE390C23}" type="presParOf" srcId="{850D9F90-01FD-41E0-BA8E-DFA8CCC4D0CB}" destId="{5C4DD6D3-9976-4DDE-AD1D-86430F2D1B3C}" srcOrd="0" destOrd="0" presId="urn:microsoft.com/office/officeart/2005/8/layout/hierarchy5"/>
    <dgm:cxn modelId="{661DB4C8-C8DC-4BE8-A7AA-B3AA96F95DCE}" type="presParOf" srcId="{A6508D26-4307-4E26-8DB0-DE8445EF6489}" destId="{43417BC7-4964-47E4-B12F-078205F3DBE7}" srcOrd="3" destOrd="0" presId="urn:microsoft.com/office/officeart/2005/8/layout/hierarchy5"/>
    <dgm:cxn modelId="{033F53D1-5072-4ED0-9495-65CBE5F3848E}" type="presParOf" srcId="{43417BC7-4964-47E4-B12F-078205F3DBE7}" destId="{90ACF6FF-4A11-45FB-8FDE-D62A4B097D74}" srcOrd="0" destOrd="0" presId="urn:microsoft.com/office/officeart/2005/8/layout/hierarchy5"/>
    <dgm:cxn modelId="{584070EC-099D-4F91-A29C-E5EE0946285E}" type="presParOf" srcId="{43417BC7-4964-47E4-B12F-078205F3DBE7}" destId="{B35F2D7A-C43D-4900-9823-B0931969B6EF}" srcOrd="1" destOrd="0" presId="urn:microsoft.com/office/officeart/2005/8/layout/hierarchy5"/>
    <dgm:cxn modelId="{E51FBE14-CB8B-48A8-ADC5-8287B165EFF7}" type="presParOf" srcId="{B35F2D7A-C43D-4900-9823-B0931969B6EF}" destId="{FAE4C5E6-2B15-45D5-B537-3DB768A46748}" srcOrd="0" destOrd="0" presId="urn:microsoft.com/office/officeart/2005/8/layout/hierarchy5"/>
    <dgm:cxn modelId="{54F367C7-0442-475C-BFEB-CEF0C64AAF05}" type="presParOf" srcId="{FAE4C5E6-2B15-45D5-B537-3DB768A46748}" destId="{95E7AEE4-C0DD-4481-88F9-911913B9A6B1}" srcOrd="0" destOrd="0" presId="urn:microsoft.com/office/officeart/2005/8/layout/hierarchy5"/>
    <dgm:cxn modelId="{9C6ABCE0-E8DC-4462-903F-36D295AD2C65}" type="presParOf" srcId="{B35F2D7A-C43D-4900-9823-B0931969B6EF}" destId="{2E88220D-857B-4636-828D-BD618E37FC83}" srcOrd="1" destOrd="0" presId="urn:microsoft.com/office/officeart/2005/8/layout/hierarchy5"/>
    <dgm:cxn modelId="{0720AB6E-069E-4E0D-9D9E-CDDEF208B23B}" type="presParOf" srcId="{2E88220D-857B-4636-828D-BD618E37FC83}" destId="{B9081C04-E392-4816-9925-7BFF21BBE5D8}" srcOrd="0" destOrd="0" presId="urn:microsoft.com/office/officeart/2005/8/layout/hierarchy5"/>
    <dgm:cxn modelId="{F77E2A42-CA32-414D-B808-E2E1871BA3FB}" type="presParOf" srcId="{2E88220D-857B-4636-828D-BD618E37FC83}" destId="{58949914-7FDF-481B-94AA-06523C70C28C}" srcOrd="1" destOrd="0" presId="urn:microsoft.com/office/officeart/2005/8/layout/hierarchy5"/>
    <dgm:cxn modelId="{0E5EFAFB-0615-4EF9-BA1C-E6C9CC315957}" type="presParOf" srcId="{58949914-7FDF-481B-94AA-06523C70C28C}" destId="{64DD435B-7F31-427F-B72B-89C116C869CF}" srcOrd="0" destOrd="0" presId="urn:microsoft.com/office/officeart/2005/8/layout/hierarchy5"/>
    <dgm:cxn modelId="{E26509B7-46E5-4800-BC44-A21AA8E6EFF9}" type="presParOf" srcId="{64DD435B-7F31-427F-B72B-89C116C869CF}" destId="{C6BF6A9E-3A18-4AB5-A61E-1633C9F07FF6}" srcOrd="0" destOrd="0" presId="urn:microsoft.com/office/officeart/2005/8/layout/hierarchy5"/>
    <dgm:cxn modelId="{979BDA0B-A6EA-4F59-988D-23295BFF54ED}" type="presParOf" srcId="{58949914-7FDF-481B-94AA-06523C70C28C}" destId="{17836C4B-6044-4A41-8A9A-EA5D48532512}" srcOrd="1" destOrd="0" presId="urn:microsoft.com/office/officeart/2005/8/layout/hierarchy5"/>
    <dgm:cxn modelId="{B10054E2-3BE4-4D12-88B7-8BD76D82F2F0}" type="presParOf" srcId="{17836C4B-6044-4A41-8A9A-EA5D48532512}" destId="{D92E86CB-DD17-4037-B1DC-7E08F3D73387}" srcOrd="0" destOrd="0" presId="urn:microsoft.com/office/officeart/2005/8/layout/hierarchy5"/>
    <dgm:cxn modelId="{8B0996B7-BD91-4CA5-98E3-963D72862AAF}" type="presParOf" srcId="{17836C4B-6044-4A41-8A9A-EA5D48532512}" destId="{5BA63EB5-61D7-46DE-8D35-04BC1820BD8F}" srcOrd="1" destOrd="0" presId="urn:microsoft.com/office/officeart/2005/8/layout/hierarchy5"/>
    <dgm:cxn modelId="{070C05B8-7333-48AB-822B-0F4E783B521B}" type="presParOf" srcId="{5BA63EB5-61D7-46DE-8D35-04BC1820BD8F}" destId="{D8668A71-51E6-479F-A7F2-4E53BCB9294C}" srcOrd="0" destOrd="0" presId="urn:microsoft.com/office/officeart/2005/8/layout/hierarchy5"/>
    <dgm:cxn modelId="{F33AB228-206E-4CD9-B3AE-ADE89B855EA8}" type="presParOf" srcId="{D8668A71-51E6-479F-A7F2-4E53BCB9294C}" destId="{37247BDF-F216-44D3-AF80-32C490C5601A}" srcOrd="0" destOrd="0" presId="urn:microsoft.com/office/officeart/2005/8/layout/hierarchy5"/>
    <dgm:cxn modelId="{6E048CAC-62E7-4693-8613-FED16DC1DAAB}" type="presParOf" srcId="{5BA63EB5-61D7-46DE-8D35-04BC1820BD8F}" destId="{7FF460F8-0B72-412A-A6F4-7CD0E1EF5752}" srcOrd="1" destOrd="0" presId="urn:microsoft.com/office/officeart/2005/8/layout/hierarchy5"/>
    <dgm:cxn modelId="{CA7BCBB3-DF89-40E2-958B-CFB1A3341EDC}" type="presParOf" srcId="{7FF460F8-0B72-412A-A6F4-7CD0E1EF5752}" destId="{0BAC0A33-6FE1-4285-B365-7A3EC35BE74F}" srcOrd="0" destOrd="0" presId="urn:microsoft.com/office/officeart/2005/8/layout/hierarchy5"/>
    <dgm:cxn modelId="{016C5DB9-B04E-428C-84FE-E5C1B13B8575}" type="presParOf" srcId="{7FF460F8-0B72-412A-A6F4-7CD0E1EF5752}" destId="{CBD534BE-0635-4387-8500-353764CC0AA9}" srcOrd="1" destOrd="0" presId="urn:microsoft.com/office/officeart/2005/8/layout/hierarchy5"/>
    <dgm:cxn modelId="{5E00A9D2-C413-4127-B246-FDB3721BE4BD}" type="presParOf" srcId="{5BA63EB5-61D7-46DE-8D35-04BC1820BD8F}" destId="{F21A5390-7D52-4126-805E-61A2AC39DF48}" srcOrd="2" destOrd="0" presId="urn:microsoft.com/office/officeart/2005/8/layout/hierarchy5"/>
    <dgm:cxn modelId="{CB1FF743-4263-4FEF-9880-245CB0BDA969}" type="presParOf" srcId="{F21A5390-7D52-4126-805E-61A2AC39DF48}" destId="{54F3F72C-3119-48B9-B369-BF4EFCAA8ADD}" srcOrd="0" destOrd="0" presId="urn:microsoft.com/office/officeart/2005/8/layout/hierarchy5"/>
    <dgm:cxn modelId="{6D56505B-3905-4C15-B2C8-C7FF8515B9A9}" type="presParOf" srcId="{5BA63EB5-61D7-46DE-8D35-04BC1820BD8F}" destId="{83B32B89-8BFD-49E2-8E2C-6F5EC6F65334}" srcOrd="3" destOrd="0" presId="urn:microsoft.com/office/officeart/2005/8/layout/hierarchy5"/>
    <dgm:cxn modelId="{AB6C6762-4FD6-491A-B17B-630DFD3D6E41}" type="presParOf" srcId="{83B32B89-8BFD-49E2-8E2C-6F5EC6F65334}" destId="{C83D8037-501D-4367-B01E-49F9253D2B88}" srcOrd="0" destOrd="0" presId="urn:microsoft.com/office/officeart/2005/8/layout/hierarchy5"/>
    <dgm:cxn modelId="{3F84D715-99E9-4E90-BB66-5A927A9B702A}" type="presParOf" srcId="{83B32B89-8BFD-49E2-8E2C-6F5EC6F65334}" destId="{0FC15B05-2F81-44D2-A1B3-577EA64A0B8E}" srcOrd="1" destOrd="0" presId="urn:microsoft.com/office/officeart/2005/8/layout/hierarchy5"/>
    <dgm:cxn modelId="{B43374FC-75CC-43E5-90E0-4F34DA1AD6F0}" type="presParOf" srcId="{66F0F2CF-71D8-4DB7-86F8-6BA561CAA76F}" destId="{FE65D4ED-7CC6-4C96-B8F9-76FB159A19F5}" srcOrd="2" destOrd="0" presId="urn:microsoft.com/office/officeart/2005/8/layout/hierarchy5"/>
    <dgm:cxn modelId="{723D813E-37F1-41E2-989E-344E3C05AADA}" type="presParOf" srcId="{FE65D4ED-7CC6-4C96-B8F9-76FB159A19F5}" destId="{5DF23B48-48A8-4F75-8619-F5EB8EDDC4A4}" srcOrd="0" destOrd="0" presId="urn:microsoft.com/office/officeart/2005/8/layout/hierarchy5"/>
    <dgm:cxn modelId="{27FDEE01-D61A-4E88-B245-37201DAE5A5F}" type="presParOf" srcId="{66F0F2CF-71D8-4DB7-86F8-6BA561CAA76F}" destId="{37F44EBD-016C-4410-88AA-F5ECE9BFEDA3}" srcOrd="3" destOrd="0" presId="urn:microsoft.com/office/officeart/2005/8/layout/hierarchy5"/>
    <dgm:cxn modelId="{F16BCD69-D044-4092-91C5-C71BEC649559}" type="presParOf" srcId="{37F44EBD-016C-4410-88AA-F5ECE9BFEDA3}" destId="{85144864-D57F-4867-9A06-B166519B9A56}" srcOrd="0" destOrd="0" presId="urn:microsoft.com/office/officeart/2005/8/layout/hierarchy5"/>
    <dgm:cxn modelId="{3B80D5A6-F3D7-4134-AFF2-D8FD7874A782}" type="presParOf" srcId="{37F44EBD-016C-4410-88AA-F5ECE9BFEDA3}" destId="{5A9C2D9C-3C36-4C2D-8C15-86226DD3598F}" srcOrd="1" destOrd="0" presId="urn:microsoft.com/office/officeart/2005/8/layout/hierarchy5"/>
    <dgm:cxn modelId="{32FDE639-7150-4C6C-AF06-CA7D61C4FABD}" type="presParOf" srcId="{5A9C2D9C-3C36-4C2D-8C15-86226DD3598F}" destId="{4923AF44-916A-4766-A351-E7B79F70582C}" srcOrd="0" destOrd="0" presId="urn:microsoft.com/office/officeart/2005/8/layout/hierarchy5"/>
    <dgm:cxn modelId="{267FEF21-59C6-4E19-BF12-0C40616A2236}" type="presParOf" srcId="{4923AF44-916A-4766-A351-E7B79F70582C}" destId="{15999635-AECC-4810-95F7-C1591D69289A}" srcOrd="0" destOrd="0" presId="urn:microsoft.com/office/officeart/2005/8/layout/hierarchy5"/>
    <dgm:cxn modelId="{6B3F9F08-509E-41A0-B7BD-2DB5712FAC15}" type="presParOf" srcId="{5A9C2D9C-3C36-4C2D-8C15-86226DD3598F}" destId="{4DE2041F-6571-44E3-9465-4A2B4F8AB7C3}" srcOrd="1" destOrd="0" presId="urn:microsoft.com/office/officeart/2005/8/layout/hierarchy5"/>
    <dgm:cxn modelId="{E1011C6E-02DE-4429-A583-38531C4C1F14}" type="presParOf" srcId="{4DE2041F-6571-44E3-9465-4A2B4F8AB7C3}" destId="{C132C1F2-3779-4B25-A4D2-CBF8DC4D4550}" srcOrd="0" destOrd="0" presId="urn:microsoft.com/office/officeart/2005/8/layout/hierarchy5"/>
    <dgm:cxn modelId="{A29C8804-6ADA-4FBE-82BA-C222EC3B8EA8}" type="presParOf" srcId="{4DE2041F-6571-44E3-9465-4A2B4F8AB7C3}" destId="{578B4F1D-F262-4F42-A4BB-B7ABF9CB3D65}" srcOrd="1" destOrd="0" presId="urn:microsoft.com/office/officeart/2005/8/layout/hierarchy5"/>
    <dgm:cxn modelId="{731292C3-0009-48B5-BA2B-ED289FE0BAC0}" type="presParOf" srcId="{578B4F1D-F262-4F42-A4BB-B7ABF9CB3D65}" destId="{CF6AF357-C9AE-4E85-949E-0E295ECFC053}" srcOrd="0" destOrd="0" presId="urn:microsoft.com/office/officeart/2005/8/layout/hierarchy5"/>
    <dgm:cxn modelId="{3E02D4CB-0E45-4EB0-99F7-CFE32386502E}" type="presParOf" srcId="{CF6AF357-C9AE-4E85-949E-0E295ECFC053}" destId="{8CB9E463-B3E1-48E5-A943-0EC4BCBED2D1}" srcOrd="0" destOrd="0" presId="urn:microsoft.com/office/officeart/2005/8/layout/hierarchy5"/>
    <dgm:cxn modelId="{373D3532-F0EC-40C3-B9A3-320AA18287FE}" type="presParOf" srcId="{578B4F1D-F262-4F42-A4BB-B7ABF9CB3D65}" destId="{6DEAEE22-FCBE-4160-AE3A-E2E26FED3595}" srcOrd="1" destOrd="0" presId="urn:microsoft.com/office/officeart/2005/8/layout/hierarchy5"/>
    <dgm:cxn modelId="{8CFFE00D-1206-4CF6-B901-68C3ACF9E9AE}" type="presParOf" srcId="{6DEAEE22-FCBE-4160-AE3A-E2E26FED3595}" destId="{67E6656C-BB37-414F-A268-F0512687F070}" srcOrd="0" destOrd="0" presId="urn:microsoft.com/office/officeart/2005/8/layout/hierarchy5"/>
    <dgm:cxn modelId="{D571C4F5-6ED8-465C-948F-955478154D83}" type="presParOf" srcId="{6DEAEE22-FCBE-4160-AE3A-E2E26FED3595}" destId="{84986687-2631-4E65-B9EB-F12878DCE328}" srcOrd="1" destOrd="0" presId="urn:microsoft.com/office/officeart/2005/8/layout/hierarchy5"/>
    <dgm:cxn modelId="{105C36C3-7A8C-445A-BB51-0869F63D4DE4}" type="presParOf" srcId="{84986687-2631-4E65-B9EB-F12878DCE328}" destId="{6D83A961-C739-43BC-82BC-A2E7632AABE5}" srcOrd="0" destOrd="0" presId="urn:microsoft.com/office/officeart/2005/8/layout/hierarchy5"/>
    <dgm:cxn modelId="{79F350EF-1728-4757-AACF-0CB3B2ACE447}" type="presParOf" srcId="{6D83A961-C739-43BC-82BC-A2E7632AABE5}" destId="{7DA79F7B-F60E-46E0-BB3F-B4C5B19F2CCE}" srcOrd="0" destOrd="0" presId="urn:microsoft.com/office/officeart/2005/8/layout/hierarchy5"/>
    <dgm:cxn modelId="{E7E1A448-8D99-45ED-8BA0-A621E89BF714}" type="presParOf" srcId="{84986687-2631-4E65-B9EB-F12878DCE328}" destId="{87F606E6-AF54-464F-8580-96458DF3BBE3}" srcOrd="1" destOrd="0" presId="urn:microsoft.com/office/officeart/2005/8/layout/hierarchy5"/>
    <dgm:cxn modelId="{57A5A766-9DDC-4909-85FF-0CF1D157BD8E}" type="presParOf" srcId="{87F606E6-AF54-464F-8580-96458DF3BBE3}" destId="{B49BE218-AF81-4B55-946E-E392467A6274}" srcOrd="0" destOrd="0" presId="urn:microsoft.com/office/officeart/2005/8/layout/hierarchy5"/>
    <dgm:cxn modelId="{17FB26D9-2542-432D-81F4-DFAC993914C2}" type="presParOf" srcId="{87F606E6-AF54-464F-8580-96458DF3BBE3}" destId="{9B5F69C3-2EF0-4D0B-A23F-9AED71DC321F}" srcOrd="1" destOrd="0" presId="urn:microsoft.com/office/officeart/2005/8/layout/hierarchy5"/>
    <dgm:cxn modelId="{EC428C10-98CA-4445-B1E2-C77A5585C5A1}" type="presParOf" srcId="{9B5F69C3-2EF0-4D0B-A23F-9AED71DC321F}" destId="{6E9FEFD1-3303-4A1F-8FD9-7E4888330324}" srcOrd="0" destOrd="0" presId="urn:microsoft.com/office/officeart/2005/8/layout/hierarchy5"/>
    <dgm:cxn modelId="{C821A112-4F39-417C-AC44-C63D968805CE}" type="presParOf" srcId="{6E9FEFD1-3303-4A1F-8FD9-7E4888330324}" destId="{30B7BC5F-C1C5-4F19-B043-9C9C1387DE92}" srcOrd="0" destOrd="0" presId="urn:microsoft.com/office/officeart/2005/8/layout/hierarchy5"/>
    <dgm:cxn modelId="{7170F9DB-8EA9-421D-9110-C57F2A9A4660}" type="presParOf" srcId="{9B5F69C3-2EF0-4D0B-A23F-9AED71DC321F}" destId="{BE7FE7B8-89FA-4E55-9DBC-8B94E8CF01EA}" srcOrd="1" destOrd="0" presId="urn:microsoft.com/office/officeart/2005/8/layout/hierarchy5"/>
    <dgm:cxn modelId="{39EF6B73-4FD7-48C9-9C6B-9692009DB574}" type="presParOf" srcId="{BE7FE7B8-89FA-4E55-9DBC-8B94E8CF01EA}" destId="{585A3971-26B7-4F59-AC62-CCB612783A63}" srcOrd="0" destOrd="0" presId="urn:microsoft.com/office/officeart/2005/8/layout/hierarchy5"/>
    <dgm:cxn modelId="{F6EEDFC8-2877-48BE-BA25-4533C9416714}" type="presParOf" srcId="{BE7FE7B8-89FA-4E55-9DBC-8B94E8CF01EA}" destId="{B4606084-6E00-4090-BE02-A74A472F8CF3}" srcOrd="1" destOrd="0" presId="urn:microsoft.com/office/officeart/2005/8/layout/hierarchy5"/>
    <dgm:cxn modelId="{151DAE87-D31B-4AB4-9D85-00579DED2D35}" type="presParOf" srcId="{9B5F69C3-2EF0-4D0B-A23F-9AED71DC321F}" destId="{3517C094-F982-4A4D-B52D-7F1EC2ABF29F}" srcOrd="2" destOrd="0" presId="urn:microsoft.com/office/officeart/2005/8/layout/hierarchy5"/>
    <dgm:cxn modelId="{D9B73C45-0112-4D58-8E16-F31BA09406C3}" type="presParOf" srcId="{3517C094-F982-4A4D-B52D-7F1EC2ABF29F}" destId="{53570744-DA05-4EF0-8FF6-7E1362AA893B}" srcOrd="0" destOrd="0" presId="urn:microsoft.com/office/officeart/2005/8/layout/hierarchy5"/>
    <dgm:cxn modelId="{EFD499E5-2FB7-434A-AB17-37967D2614CC}" type="presParOf" srcId="{9B5F69C3-2EF0-4D0B-A23F-9AED71DC321F}" destId="{6866BF65-721B-477B-B974-FD56F622AC14}" srcOrd="3" destOrd="0" presId="urn:microsoft.com/office/officeart/2005/8/layout/hierarchy5"/>
    <dgm:cxn modelId="{54DBB9EB-9F1F-47E9-85B3-75417EF53B02}" type="presParOf" srcId="{6866BF65-721B-477B-B974-FD56F622AC14}" destId="{D78E9999-FC38-441F-9D20-146D2F4C0A56}" srcOrd="0" destOrd="0" presId="urn:microsoft.com/office/officeart/2005/8/layout/hierarchy5"/>
    <dgm:cxn modelId="{C9815AE4-529D-4E36-A317-5CAA91072231}" type="presParOf" srcId="{6866BF65-721B-477B-B974-FD56F622AC14}" destId="{5C03DE06-1EF2-4693-81CB-51B59B66D5B4}" srcOrd="1" destOrd="0" presId="urn:microsoft.com/office/officeart/2005/8/layout/hierarchy5"/>
    <dgm:cxn modelId="{AC9ED7F5-D0CF-4EE0-8FAC-F9A1685A8AD6}" type="presParOf" srcId="{867C1364-5E3E-4516-8140-7ACE6AD4A009}" destId="{03C2C240-99C2-44A2-9954-9E77C28107B8}" srcOrd="1" destOrd="0" presId="urn:microsoft.com/office/officeart/2005/8/layout/hierarchy5"/>
    <dgm:cxn modelId="{CACC4A82-B7DA-4333-B480-B47622EDA471}" type="presParOf" srcId="{03C2C240-99C2-44A2-9954-9E77C28107B8}" destId="{6FF1F7C7-C4EA-461E-BF20-7910847930B0}" srcOrd="0" destOrd="0" presId="urn:microsoft.com/office/officeart/2005/8/layout/hierarchy5"/>
    <dgm:cxn modelId="{F745234F-B3BD-4C7E-858E-98F53F385F2F}" type="presParOf" srcId="{6FF1F7C7-C4EA-461E-BF20-7910847930B0}" destId="{787F864D-4C94-4EDE-9D87-18203A7EC209}" srcOrd="0" destOrd="0" presId="urn:microsoft.com/office/officeart/2005/8/layout/hierarchy5"/>
    <dgm:cxn modelId="{F620C608-6E5B-4515-ADB4-1CE6DAEA1E38}" type="presParOf" srcId="{6FF1F7C7-C4EA-461E-BF20-7910847930B0}" destId="{9894210E-25B1-46DC-9AB2-490E03B42FC8}" srcOrd="1" destOrd="0" presId="urn:microsoft.com/office/officeart/2005/8/layout/hierarchy5"/>
    <dgm:cxn modelId="{0CEA408B-2788-43CB-82DE-5D820AEBC5D5}" type="presParOf" srcId="{03C2C240-99C2-44A2-9954-9E77C28107B8}" destId="{05E11C24-5B84-409D-99D5-41239638C87D}" srcOrd="1" destOrd="0" presId="urn:microsoft.com/office/officeart/2005/8/layout/hierarchy5"/>
    <dgm:cxn modelId="{C9962F33-9092-4A48-9CA5-54B7178726C9}" type="presParOf" srcId="{05E11C24-5B84-409D-99D5-41239638C87D}" destId="{F5687EE5-C8E8-4788-B8CE-EC84A9C05E51}" srcOrd="0" destOrd="0" presId="urn:microsoft.com/office/officeart/2005/8/layout/hierarchy5"/>
    <dgm:cxn modelId="{F60FCD70-A2EB-45E6-8528-F8F9F1D54725}" type="presParOf" srcId="{03C2C240-99C2-44A2-9954-9E77C28107B8}" destId="{D0DDAD50-E981-4FD9-85EB-884B41836CA7}" srcOrd="2" destOrd="0" presId="urn:microsoft.com/office/officeart/2005/8/layout/hierarchy5"/>
    <dgm:cxn modelId="{7C451B98-211C-4589-BFFC-3F5038420B7C}" type="presParOf" srcId="{D0DDAD50-E981-4FD9-85EB-884B41836CA7}" destId="{86626FEB-C2F7-4266-8196-3C6B19D70EBB}" srcOrd="0" destOrd="0" presId="urn:microsoft.com/office/officeart/2005/8/layout/hierarchy5"/>
    <dgm:cxn modelId="{19CBF999-E6A3-472B-ABAA-A97381E4AC87}" type="presParOf" srcId="{D0DDAD50-E981-4FD9-85EB-884B41836CA7}" destId="{A633CE86-D438-40BB-9A0F-CF19A7A79078}" srcOrd="1" destOrd="0" presId="urn:microsoft.com/office/officeart/2005/8/layout/hierarchy5"/>
    <dgm:cxn modelId="{5751FD3D-FA7E-44E7-8CCC-FB8EE9D64F41}" type="presParOf" srcId="{03C2C240-99C2-44A2-9954-9E77C28107B8}" destId="{6196772D-BC4C-4611-B566-6C1B7DBBAA1F}" srcOrd="3" destOrd="0" presId="urn:microsoft.com/office/officeart/2005/8/layout/hierarchy5"/>
    <dgm:cxn modelId="{EF2B2FF9-4BDE-4F2C-9C43-7E032157B274}" type="presParOf" srcId="{6196772D-BC4C-4611-B566-6C1B7DBBAA1F}" destId="{1DBC318D-61A1-4313-9323-2E3CE0832A21}" srcOrd="0" destOrd="0" presId="urn:microsoft.com/office/officeart/2005/8/layout/hierarchy5"/>
    <dgm:cxn modelId="{9CE89787-3F79-41D1-80E7-E5C5AACC0903}" type="presParOf" srcId="{03C2C240-99C2-44A2-9954-9E77C28107B8}" destId="{1A3FA760-9F4C-4FCA-93BC-EB2D9A334D39}" srcOrd="4" destOrd="0" presId="urn:microsoft.com/office/officeart/2005/8/layout/hierarchy5"/>
    <dgm:cxn modelId="{2F61482D-1155-4FCA-8DB5-6940BEC9AFF8}" type="presParOf" srcId="{1A3FA760-9F4C-4FCA-93BC-EB2D9A334D39}" destId="{2F54B5C3-B10B-4524-A3F0-21A79100899D}" srcOrd="0" destOrd="0" presId="urn:microsoft.com/office/officeart/2005/8/layout/hierarchy5"/>
    <dgm:cxn modelId="{3DC09EE2-E0FC-483A-A09B-CC2A137D89FD}" type="presParOf" srcId="{1A3FA760-9F4C-4FCA-93BC-EB2D9A334D39}" destId="{4837D4FD-1F86-4911-B53D-21A3A66DA92D}" srcOrd="1" destOrd="0" presId="urn:microsoft.com/office/officeart/2005/8/layout/hierarchy5"/>
    <dgm:cxn modelId="{96B2BCBF-158D-4B11-B00A-4246BEBE4284}" type="presParOf" srcId="{03C2C240-99C2-44A2-9954-9E77C28107B8}" destId="{24314352-7F62-4837-9D0D-34E49013EE26}" srcOrd="5" destOrd="0" presId="urn:microsoft.com/office/officeart/2005/8/layout/hierarchy5"/>
    <dgm:cxn modelId="{1F721CAF-DC3B-47EE-AD94-8CD415D75319}" type="presParOf" srcId="{24314352-7F62-4837-9D0D-34E49013EE26}" destId="{5B7A1B5B-EDE5-4281-9737-D0520A1434B2}" srcOrd="0" destOrd="0" presId="urn:microsoft.com/office/officeart/2005/8/layout/hierarchy5"/>
    <dgm:cxn modelId="{1FD3C395-0503-4FB5-AA66-BB1134A03F92}" type="presParOf" srcId="{03C2C240-99C2-44A2-9954-9E77C28107B8}" destId="{06A938B5-9EC1-4DD8-8CF3-CC830A6DBB24}" srcOrd="6" destOrd="0" presId="urn:microsoft.com/office/officeart/2005/8/layout/hierarchy5"/>
    <dgm:cxn modelId="{5C70FC7F-D07F-4FBC-9CFD-6C3DC2836D24}" type="presParOf" srcId="{06A938B5-9EC1-4DD8-8CF3-CC830A6DBB24}" destId="{25762366-2FED-4725-B2ED-153E872DD6AB}" srcOrd="0" destOrd="0" presId="urn:microsoft.com/office/officeart/2005/8/layout/hierarchy5"/>
    <dgm:cxn modelId="{200E4B6B-612C-4F3C-824B-D4F53B71F5E0}" type="presParOf" srcId="{06A938B5-9EC1-4DD8-8CF3-CC830A6DBB24}" destId="{09FDB806-699F-4D67-B4B9-4737A41FBFA0}" srcOrd="1" destOrd="0" presId="urn:microsoft.com/office/officeart/2005/8/layout/hierarchy5"/>
    <dgm:cxn modelId="{CEE571F4-4FBE-4BD7-B8FE-88B711A2CA35}" type="presParOf" srcId="{03C2C240-99C2-44A2-9954-9E77C28107B8}" destId="{96A4EF12-C3D3-4550-91BD-B6FDB677F606}" srcOrd="7" destOrd="0" presId="urn:microsoft.com/office/officeart/2005/8/layout/hierarchy5"/>
    <dgm:cxn modelId="{A2EFB06E-14E5-42DA-8739-FBBFED99C896}" type="presParOf" srcId="{96A4EF12-C3D3-4550-91BD-B6FDB677F606}" destId="{C66006AC-ABEB-43F0-81DC-2130232B608A}" srcOrd="0" destOrd="0" presId="urn:microsoft.com/office/officeart/2005/8/layout/hierarchy5"/>
    <dgm:cxn modelId="{80EB2C6B-563D-409B-8E58-FB11C8605007}" type="presParOf" srcId="{03C2C240-99C2-44A2-9954-9E77C28107B8}" destId="{1F287451-6EA0-4379-AB61-9A068578D14E}" srcOrd="8" destOrd="0" presId="urn:microsoft.com/office/officeart/2005/8/layout/hierarchy5"/>
    <dgm:cxn modelId="{254DE3C6-00B7-41C3-834A-DAF66AD5E97C}" type="presParOf" srcId="{1F287451-6EA0-4379-AB61-9A068578D14E}" destId="{81F46F9B-D429-42A3-8DAF-A6602FF406AE}" srcOrd="0" destOrd="0" presId="urn:microsoft.com/office/officeart/2005/8/layout/hierarchy5"/>
    <dgm:cxn modelId="{D594AA07-5E17-456C-9AC9-5B895B9C3D74}" type="presParOf" srcId="{1F287451-6EA0-4379-AB61-9A068578D14E}" destId="{AAD6D7F9-D97C-4258-B07C-70E574077D3A}" srcOrd="1" destOrd="0" presId="urn:microsoft.com/office/officeart/2005/8/layout/hierarchy5"/>
    <dgm:cxn modelId="{DA0198EA-CD36-469A-BB2B-EC707FBD689C}" type="presParOf" srcId="{03C2C240-99C2-44A2-9954-9E77C28107B8}" destId="{781194B1-0972-4BD4-A0D5-09184A874CA5}" srcOrd="9" destOrd="0" presId="urn:microsoft.com/office/officeart/2005/8/layout/hierarchy5"/>
    <dgm:cxn modelId="{A4ECC2A5-6B2C-4A2B-AF11-902E0CA66B89}" type="presParOf" srcId="{781194B1-0972-4BD4-A0D5-09184A874CA5}" destId="{9716709F-24F0-4F89-8CF3-2E35DE0034E5}" srcOrd="0" destOrd="0" presId="urn:microsoft.com/office/officeart/2005/8/layout/hierarchy5"/>
    <dgm:cxn modelId="{D56694E4-A1D0-4821-A9BB-DB2A65050D27}" type="presParOf" srcId="{03C2C240-99C2-44A2-9954-9E77C28107B8}" destId="{D65805F1-1772-405C-9416-C4B81F59DDE6}" srcOrd="10" destOrd="0" presId="urn:microsoft.com/office/officeart/2005/8/layout/hierarchy5"/>
    <dgm:cxn modelId="{B4326540-10F1-43DE-8D5C-3746530C9554}" type="presParOf" srcId="{D65805F1-1772-405C-9416-C4B81F59DDE6}" destId="{E5B57211-0AB8-426B-842E-A34E9598A61C}" srcOrd="0" destOrd="0" presId="urn:microsoft.com/office/officeart/2005/8/layout/hierarchy5"/>
    <dgm:cxn modelId="{2E198F69-8C06-4E98-A12B-009211BE5C8E}" type="presParOf" srcId="{D65805F1-1772-405C-9416-C4B81F59DDE6}" destId="{7C993195-F2D8-4450-9D94-C1A43104E6E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27B16E-5D3E-4C35-8260-F30F9DCA9C8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C6028249-4D03-40C4-9DEB-798A0E9DBCB8}">
      <dgm:prSet custT="1"/>
      <dgm:spPr>
        <a:solidFill>
          <a:schemeClr val="accent4">
            <a:lumMod val="75000"/>
          </a:schemeClr>
        </a:solidFill>
      </dgm:spPr>
      <dgm:t>
        <a:bodyPr/>
        <a:lstStyle/>
        <a:p>
          <a:pPr algn="ctr"/>
          <a:r>
            <a:rPr lang="en-US" sz="1700"/>
            <a:t>Effect on a case</a:t>
          </a:r>
        </a:p>
      </dgm:t>
    </dgm:pt>
    <dgm:pt modelId="{E57C38CF-9056-4004-B341-4D045EAC2238}" type="parTrans" cxnId="{41055060-6FF0-412E-90D8-BC83FCAFED21}">
      <dgm:prSet/>
      <dgm:spPr/>
      <dgm:t>
        <a:bodyPr/>
        <a:lstStyle/>
        <a:p>
          <a:endParaRPr lang="en-GB" sz="1700"/>
        </a:p>
      </dgm:t>
    </dgm:pt>
    <dgm:pt modelId="{393D0B8B-B48F-41FE-B461-F06F0E495DB3}" type="sibTrans" cxnId="{41055060-6FF0-412E-90D8-BC83FCAFED21}">
      <dgm:prSet/>
      <dgm:spPr/>
      <dgm:t>
        <a:bodyPr/>
        <a:lstStyle/>
        <a:p>
          <a:endParaRPr lang="en-GB" sz="1700"/>
        </a:p>
      </dgm:t>
    </dgm:pt>
    <dgm:pt modelId="{D971BD4E-D78E-4858-8B2D-6DE100D34056}">
      <dgm:prSet custT="1"/>
      <dgm:spPr>
        <a:solidFill>
          <a:schemeClr val="accent1"/>
        </a:solidFill>
      </dgm:spPr>
      <dgm:t>
        <a:bodyPr/>
        <a:lstStyle/>
        <a:p>
          <a:r>
            <a:rPr lang="en-US" sz="1700"/>
            <a:t>Create </a:t>
          </a:r>
          <a:br>
            <a:rPr lang="en-US" sz="1700"/>
          </a:br>
          <a:r>
            <a:rPr lang="en-US" sz="1700"/>
            <a:t>Document-Term-Matrix</a:t>
          </a:r>
        </a:p>
      </dgm:t>
    </dgm:pt>
    <dgm:pt modelId="{6952A718-2254-4E88-8A03-AB897E6D56D8}" type="parTrans" cxnId="{1BFB28F6-90C9-4926-A89B-9F703A3D6039}">
      <dgm:prSet/>
      <dgm:spPr/>
      <dgm:t>
        <a:bodyPr/>
        <a:lstStyle/>
        <a:p>
          <a:endParaRPr lang="en-GB" sz="1700"/>
        </a:p>
      </dgm:t>
    </dgm:pt>
    <dgm:pt modelId="{06D95498-B36C-40B8-ACD0-F2DDFFD4E0C4}" type="sibTrans" cxnId="{1BFB28F6-90C9-4926-A89B-9F703A3D6039}">
      <dgm:prSet/>
      <dgm:spPr/>
      <dgm:t>
        <a:bodyPr/>
        <a:lstStyle/>
        <a:p>
          <a:endParaRPr lang="en-GB" sz="1700"/>
        </a:p>
      </dgm:t>
    </dgm:pt>
    <dgm:pt modelId="{EFE7F005-4FC2-49CF-9FAB-1C934AF6E71D}">
      <dgm:prSet custT="1"/>
      <dgm:spPr>
        <a:solidFill>
          <a:schemeClr val="accent1"/>
        </a:solidFill>
      </dgm:spPr>
      <dgm:t>
        <a:bodyPr/>
        <a:lstStyle/>
        <a:p>
          <a:r>
            <a:rPr lang="en-US" sz="1700"/>
            <a:t>Calculate </a:t>
          </a:r>
          <a:br>
            <a:rPr lang="en-US" sz="1700"/>
          </a:br>
          <a:r>
            <a:rPr lang="en-US" sz="1700"/>
            <a:t>Topic Number</a:t>
          </a:r>
        </a:p>
      </dgm:t>
    </dgm:pt>
    <dgm:pt modelId="{1DA39510-067A-4B82-9BE3-B0078F496915}" type="parTrans" cxnId="{80B69A1E-FA2F-4DF4-B405-6F6B38A93E9E}">
      <dgm:prSet/>
      <dgm:spPr/>
      <dgm:t>
        <a:bodyPr/>
        <a:lstStyle/>
        <a:p>
          <a:endParaRPr lang="en-GB" sz="1700"/>
        </a:p>
      </dgm:t>
    </dgm:pt>
    <dgm:pt modelId="{39519F25-36F7-480A-A16C-930252BC4259}" type="sibTrans" cxnId="{80B69A1E-FA2F-4DF4-B405-6F6B38A93E9E}">
      <dgm:prSet/>
      <dgm:spPr/>
      <dgm:t>
        <a:bodyPr/>
        <a:lstStyle/>
        <a:p>
          <a:endParaRPr lang="en-GB" sz="1700"/>
        </a:p>
      </dgm:t>
    </dgm:pt>
    <dgm:pt modelId="{E04246F0-C37D-4A7E-A065-D7298618E9C5}">
      <dgm:prSet custT="1"/>
      <dgm:spPr>
        <a:solidFill>
          <a:schemeClr val="accent1"/>
        </a:solidFill>
      </dgm:spPr>
      <dgm:t>
        <a:bodyPr/>
        <a:lstStyle/>
        <a:p>
          <a:r>
            <a:rPr lang="en-US" sz="1700"/>
            <a:t>Check</a:t>
          </a:r>
          <a:br>
            <a:rPr lang="en-US" sz="1700"/>
          </a:br>
          <a:r>
            <a:rPr lang="en-US" sz="1700"/>
            <a:t>Topic Overlap</a:t>
          </a:r>
        </a:p>
      </dgm:t>
    </dgm:pt>
    <dgm:pt modelId="{EF7CB206-7A12-454B-989B-149968828E16}" type="parTrans" cxnId="{5D63E1F7-71B9-4920-8F14-82A7D320AFA2}">
      <dgm:prSet/>
      <dgm:spPr/>
      <dgm:t>
        <a:bodyPr/>
        <a:lstStyle/>
        <a:p>
          <a:endParaRPr lang="en-GB" sz="1700"/>
        </a:p>
      </dgm:t>
    </dgm:pt>
    <dgm:pt modelId="{EBC3BA69-D9A1-46ED-89E4-C1575DCF67AE}" type="sibTrans" cxnId="{5D63E1F7-71B9-4920-8F14-82A7D320AFA2}">
      <dgm:prSet/>
      <dgm:spPr/>
      <dgm:t>
        <a:bodyPr/>
        <a:lstStyle/>
        <a:p>
          <a:endParaRPr lang="en-GB" sz="1700"/>
        </a:p>
      </dgm:t>
    </dgm:pt>
    <dgm:pt modelId="{76A5EB5D-2DA7-4E35-9F60-5FC348DA40B7}">
      <dgm:prSet custT="1"/>
      <dgm:spPr>
        <a:solidFill>
          <a:schemeClr val="accent1"/>
        </a:solidFill>
      </dgm:spPr>
      <dgm:t>
        <a:bodyPr/>
        <a:lstStyle/>
        <a:p>
          <a:r>
            <a:rPr lang="en-US" sz="1700"/>
            <a:t>Decipher Topics</a:t>
          </a:r>
        </a:p>
      </dgm:t>
    </dgm:pt>
    <dgm:pt modelId="{131D0B17-C642-438E-B02A-0D2EA683A381}" type="parTrans" cxnId="{3D08FC32-3F23-412B-91E2-53A793AAFC0F}">
      <dgm:prSet/>
      <dgm:spPr/>
      <dgm:t>
        <a:bodyPr/>
        <a:lstStyle/>
        <a:p>
          <a:endParaRPr lang="en-GB" sz="1700"/>
        </a:p>
      </dgm:t>
    </dgm:pt>
    <dgm:pt modelId="{F86CCA82-6263-46FC-909E-F67936F2EC3B}" type="sibTrans" cxnId="{3D08FC32-3F23-412B-91E2-53A793AAFC0F}">
      <dgm:prSet/>
      <dgm:spPr/>
      <dgm:t>
        <a:bodyPr/>
        <a:lstStyle/>
        <a:p>
          <a:endParaRPr lang="en-GB" sz="1700"/>
        </a:p>
      </dgm:t>
    </dgm:pt>
    <dgm:pt modelId="{C3A43D2E-2314-4E29-968C-D98B276BFF26}">
      <dgm:prSet custT="1"/>
      <dgm:spPr>
        <a:solidFill>
          <a:schemeClr val="accent1"/>
        </a:solidFill>
      </dgm:spPr>
      <dgm:t>
        <a:bodyPr/>
        <a:lstStyle/>
        <a:p>
          <a:r>
            <a:rPr lang="en-US" sz="1700"/>
            <a:t>Text Cleaning</a:t>
          </a:r>
        </a:p>
      </dgm:t>
    </dgm:pt>
    <dgm:pt modelId="{3C229D75-EB49-480B-A84F-D6691226A805}" type="parTrans" cxnId="{6D9685EB-5966-4F3F-A24B-36A9C38765BF}">
      <dgm:prSet/>
      <dgm:spPr/>
      <dgm:t>
        <a:bodyPr/>
        <a:lstStyle/>
        <a:p>
          <a:endParaRPr lang="en-GB" sz="1700"/>
        </a:p>
      </dgm:t>
    </dgm:pt>
    <dgm:pt modelId="{FFF0E097-5665-49CE-B3FA-A0DEEBDD0C28}" type="sibTrans" cxnId="{6D9685EB-5966-4F3F-A24B-36A9C38765BF}">
      <dgm:prSet/>
      <dgm:spPr/>
      <dgm:t>
        <a:bodyPr/>
        <a:lstStyle/>
        <a:p>
          <a:endParaRPr lang="en-GB" sz="1700"/>
        </a:p>
      </dgm:t>
    </dgm:pt>
    <dgm:pt modelId="{F3029E73-F81F-412A-8DBF-CF9A81AA50A2}">
      <dgm:prSet custT="1"/>
      <dgm:spPr>
        <a:solidFill>
          <a:schemeClr val="accent4">
            <a:lumMod val="75000"/>
          </a:schemeClr>
        </a:solidFill>
      </dgm:spPr>
      <dgm:t>
        <a:bodyPr/>
        <a:lstStyle/>
        <a:p>
          <a:pPr algn="l"/>
          <a:r>
            <a:rPr lang="en-US" sz="1700"/>
            <a:t>Text Analysis</a:t>
          </a:r>
        </a:p>
      </dgm:t>
    </dgm:pt>
    <dgm:pt modelId="{07A8FFCF-94DD-4564-B60B-6B187CB0ED7D}" type="parTrans" cxnId="{104CE791-7542-4F55-9094-312DCAA19D38}">
      <dgm:prSet/>
      <dgm:spPr/>
      <dgm:t>
        <a:bodyPr/>
        <a:lstStyle/>
        <a:p>
          <a:endParaRPr lang="en-GB" sz="1700"/>
        </a:p>
      </dgm:t>
    </dgm:pt>
    <dgm:pt modelId="{3802BB4A-B5E6-4AD4-9CAF-BC242D695F50}" type="sibTrans" cxnId="{104CE791-7542-4F55-9094-312DCAA19D38}">
      <dgm:prSet/>
      <dgm:spPr/>
      <dgm:t>
        <a:bodyPr/>
        <a:lstStyle/>
        <a:p>
          <a:endParaRPr lang="en-GB" sz="1700"/>
        </a:p>
      </dgm:t>
    </dgm:pt>
    <dgm:pt modelId="{4250B871-796E-4ABA-9FDA-24D7A31B742F}">
      <dgm:prSet custT="1"/>
      <dgm:spPr>
        <a:solidFill>
          <a:schemeClr val="accent3">
            <a:lumMod val="75000"/>
          </a:schemeClr>
        </a:solidFill>
      </dgm:spPr>
      <dgm:t>
        <a:bodyPr/>
        <a:lstStyle/>
        <a:p>
          <a:r>
            <a:rPr lang="en-US" sz="1700"/>
            <a:t>Apply </a:t>
          </a:r>
          <a:br>
            <a:rPr lang="en-US" sz="1700"/>
          </a:br>
          <a:r>
            <a:rPr lang="en-US" sz="1700"/>
            <a:t>Topic Modelling</a:t>
          </a:r>
        </a:p>
      </dgm:t>
    </dgm:pt>
    <dgm:pt modelId="{3DF06BF9-19B8-454C-9F18-7DE05E647B9C}" type="parTrans" cxnId="{1F196D60-EF0B-491A-8BC5-36D83D41ACC1}">
      <dgm:prSet/>
      <dgm:spPr/>
      <dgm:t>
        <a:bodyPr/>
        <a:lstStyle/>
        <a:p>
          <a:endParaRPr lang="en-GB"/>
        </a:p>
      </dgm:t>
    </dgm:pt>
    <dgm:pt modelId="{FD59FED1-36ED-4DCC-AACA-FF5FF15C86C2}" type="sibTrans" cxnId="{1F196D60-EF0B-491A-8BC5-36D83D41ACC1}">
      <dgm:prSet/>
      <dgm:spPr/>
      <dgm:t>
        <a:bodyPr/>
        <a:lstStyle/>
        <a:p>
          <a:endParaRPr lang="en-GB"/>
        </a:p>
      </dgm:t>
    </dgm:pt>
    <dgm:pt modelId="{2F4CA0F3-1CD3-4A08-8FA2-0D84866ABF44}">
      <dgm:prSet custT="1"/>
      <dgm:spPr>
        <a:solidFill>
          <a:schemeClr val="accent4">
            <a:lumMod val="75000"/>
          </a:schemeClr>
        </a:solidFill>
      </dgm:spPr>
      <dgm:t>
        <a:bodyPr/>
        <a:lstStyle/>
        <a:p>
          <a:pPr algn="l"/>
          <a:r>
            <a:rPr lang="en-US" sz="1700"/>
            <a:t>Augment Data with topics</a:t>
          </a:r>
        </a:p>
      </dgm:t>
    </dgm:pt>
    <dgm:pt modelId="{3276AB19-D737-4E1A-AB08-3B1245DA5E52}" type="parTrans" cxnId="{54F5AE28-2C21-4798-B0EB-15DB8EF277B5}">
      <dgm:prSet/>
      <dgm:spPr/>
      <dgm:t>
        <a:bodyPr/>
        <a:lstStyle/>
        <a:p>
          <a:endParaRPr lang="en-GB"/>
        </a:p>
      </dgm:t>
    </dgm:pt>
    <dgm:pt modelId="{67A7ED0C-D92A-42DD-8559-A5A219041521}" type="sibTrans" cxnId="{54F5AE28-2C21-4798-B0EB-15DB8EF277B5}">
      <dgm:prSet/>
      <dgm:spPr/>
      <dgm:t>
        <a:bodyPr/>
        <a:lstStyle/>
        <a:p>
          <a:endParaRPr lang="en-GB"/>
        </a:p>
      </dgm:t>
    </dgm:pt>
    <dgm:pt modelId="{BD7E4BD2-81B6-4EF6-83B8-55EED1D0AFB4}" type="pres">
      <dgm:prSet presAssocID="{BD27B16E-5D3E-4C35-8260-F30F9DCA9C8C}" presName="Name0" presStyleCnt="0">
        <dgm:presLayoutVars>
          <dgm:dir/>
          <dgm:resizeHandles/>
        </dgm:presLayoutVars>
      </dgm:prSet>
      <dgm:spPr/>
    </dgm:pt>
    <dgm:pt modelId="{34F0B6E1-1270-45C2-AD6B-2FB6FD812116}" type="pres">
      <dgm:prSet presAssocID="{C3A43D2E-2314-4E29-968C-D98B276BFF26}" presName="compNode" presStyleCnt="0"/>
      <dgm:spPr/>
    </dgm:pt>
    <dgm:pt modelId="{56218AC3-5A8C-4D5B-AA3D-4366140CCC8E}" type="pres">
      <dgm:prSet presAssocID="{C3A43D2E-2314-4E29-968C-D98B276BFF26}" presName="dummyConnPt" presStyleCnt="0"/>
      <dgm:spPr/>
    </dgm:pt>
    <dgm:pt modelId="{676794DB-755E-4473-9B4B-A519B93BF6A8}" type="pres">
      <dgm:prSet presAssocID="{C3A43D2E-2314-4E29-968C-D98B276BFF26}" presName="node" presStyleLbl="node1" presStyleIdx="0" presStyleCnt="7">
        <dgm:presLayoutVars>
          <dgm:bulletEnabled val="1"/>
        </dgm:presLayoutVars>
      </dgm:prSet>
      <dgm:spPr/>
    </dgm:pt>
    <dgm:pt modelId="{C88DA8C2-781B-4648-9260-01952CC2CC92}" type="pres">
      <dgm:prSet presAssocID="{FFF0E097-5665-49CE-B3FA-A0DEEBDD0C28}" presName="sibTrans" presStyleLbl="bgSibTrans2D1" presStyleIdx="0" presStyleCnt="6"/>
      <dgm:spPr/>
    </dgm:pt>
    <dgm:pt modelId="{47A95D10-C074-4CD4-B90A-508F38B9F470}" type="pres">
      <dgm:prSet presAssocID="{D971BD4E-D78E-4858-8B2D-6DE100D34056}" presName="compNode" presStyleCnt="0"/>
      <dgm:spPr/>
    </dgm:pt>
    <dgm:pt modelId="{BC79CD7C-3E9B-4175-B4A0-3AAC1CA0E70A}" type="pres">
      <dgm:prSet presAssocID="{D971BD4E-D78E-4858-8B2D-6DE100D34056}" presName="dummyConnPt" presStyleCnt="0"/>
      <dgm:spPr/>
    </dgm:pt>
    <dgm:pt modelId="{2B32623F-3318-4E1F-8998-22F60AB9FF20}" type="pres">
      <dgm:prSet presAssocID="{D971BD4E-D78E-4858-8B2D-6DE100D34056}" presName="node" presStyleLbl="node1" presStyleIdx="1" presStyleCnt="7">
        <dgm:presLayoutVars>
          <dgm:bulletEnabled val="1"/>
        </dgm:presLayoutVars>
      </dgm:prSet>
      <dgm:spPr/>
    </dgm:pt>
    <dgm:pt modelId="{730CDE50-2D1E-401A-AC38-C79CC813CA0F}" type="pres">
      <dgm:prSet presAssocID="{06D95498-B36C-40B8-ACD0-F2DDFFD4E0C4}" presName="sibTrans" presStyleLbl="bgSibTrans2D1" presStyleIdx="1" presStyleCnt="6"/>
      <dgm:spPr/>
    </dgm:pt>
    <dgm:pt modelId="{1C0DC9F4-0E1F-40FE-B858-EE974AC0158B}" type="pres">
      <dgm:prSet presAssocID="{EFE7F005-4FC2-49CF-9FAB-1C934AF6E71D}" presName="compNode" presStyleCnt="0"/>
      <dgm:spPr/>
    </dgm:pt>
    <dgm:pt modelId="{05973BC5-F95A-43E0-80DB-C36FF5D3C544}" type="pres">
      <dgm:prSet presAssocID="{EFE7F005-4FC2-49CF-9FAB-1C934AF6E71D}" presName="dummyConnPt" presStyleCnt="0"/>
      <dgm:spPr/>
    </dgm:pt>
    <dgm:pt modelId="{AFAABCC7-87CF-44B2-AF8C-C7117DFD3CD5}" type="pres">
      <dgm:prSet presAssocID="{EFE7F005-4FC2-49CF-9FAB-1C934AF6E71D}" presName="node" presStyleLbl="node1" presStyleIdx="2" presStyleCnt="7">
        <dgm:presLayoutVars>
          <dgm:bulletEnabled val="1"/>
        </dgm:presLayoutVars>
      </dgm:prSet>
      <dgm:spPr/>
    </dgm:pt>
    <dgm:pt modelId="{5F565491-51B8-4936-9DC7-392C12C09177}" type="pres">
      <dgm:prSet presAssocID="{39519F25-36F7-480A-A16C-930252BC4259}" presName="sibTrans" presStyleLbl="bgSibTrans2D1" presStyleIdx="2" presStyleCnt="6"/>
      <dgm:spPr/>
    </dgm:pt>
    <dgm:pt modelId="{0A1A8BD7-B5B2-463E-B0A7-D02C12F867FA}" type="pres">
      <dgm:prSet presAssocID="{4250B871-796E-4ABA-9FDA-24D7A31B742F}" presName="compNode" presStyleCnt="0"/>
      <dgm:spPr/>
    </dgm:pt>
    <dgm:pt modelId="{D6544309-D09C-4D6B-BE9A-F4085A0EE1B3}" type="pres">
      <dgm:prSet presAssocID="{4250B871-796E-4ABA-9FDA-24D7A31B742F}" presName="dummyConnPt" presStyleCnt="0"/>
      <dgm:spPr/>
    </dgm:pt>
    <dgm:pt modelId="{FC197A7D-948F-4703-A8F2-5D0CB5413567}" type="pres">
      <dgm:prSet presAssocID="{4250B871-796E-4ABA-9FDA-24D7A31B742F}" presName="node" presStyleLbl="node1" presStyleIdx="3" presStyleCnt="7">
        <dgm:presLayoutVars>
          <dgm:bulletEnabled val="1"/>
        </dgm:presLayoutVars>
      </dgm:prSet>
      <dgm:spPr/>
    </dgm:pt>
    <dgm:pt modelId="{AC5EC3CE-E374-40C2-A863-05A65A814F4A}" type="pres">
      <dgm:prSet presAssocID="{FD59FED1-36ED-4DCC-AACA-FF5FF15C86C2}" presName="sibTrans" presStyleLbl="bgSibTrans2D1" presStyleIdx="3" presStyleCnt="6"/>
      <dgm:spPr/>
    </dgm:pt>
    <dgm:pt modelId="{52B10734-DE7D-4EE2-B71B-A480D6DC6B99}" type="pres">
      <dgm:prSet presAssocID="{76A5EB5D-2DA7-4E35-9F60-5FC348DA40B7}" presName="compNode" presStyleCnt="0"/>
      <dgm:spPr/>
    </dgm:pt>
    <dgm:pt modelId="{808CE12B-84CC-4FD5-B6DC-0BF9A3B86CBB}" type="pres">
      <dgm:prSet presAssocID="{76A5EB5D-2DA7-4E35-9F60-5FC348DA40B7}" presName="dummyConnPt" presStyleCnt="0"/>
      <dgm:spPr/>
    </dgm:pt>
    <dgm:pt modelId="{3292495C-0779-4C3E-B8D9-6865BA667475}" type="pres">
      <dgm:prSet presAssocID="{76A5EB5D-2DA7-4E35-9F60-5FC348DA40B7}" presName="node" presStyleLbl="node1" presStyleIdx="4" presStyleCnt="7">
        <dgm:presLayoutVars>
          <dgm:bulletEnabled val="1"/>
        </dgm:presLayoutVars>
      </dgm:prSet>
      <dgm:spPr/>
    </dgm:pt>
    <dgm:pt modelId="{D63D2BF5-B592-4E9D-A9B6-A59379C4D5A1}" type="pres">
      <dgm:prSet presAssocID="{F86CCA82-6263-46FC-909E-F67936F2EC3B}" presName="sibTrans" presStyleLbl="bgSibTrans2D1" presStyleIdx="4" presStyleCnt="6"/>
      <dgm:spPr/>
    </dgm:pt>
    <dgm:pt modelId="{B833C313-6C08-46BF-8B7C-2EB6057738F9}" type="pres">
      <dgm:prSet presAssocID="{E04246F0-C37D-4A7E-A065-D7298618E9C5}" presName="compNode" presStyleCnt="0"/>
      <dgm:spPr/>
    </dgm:pt>
    <dgm:pt modelId="{17A54D1B-F69F-4305-A8B6-4B449CDA00B2}" type="pres">
      <dgm:prSet presAssocID="{E04246F0-C37D-4A7E-A065-D7298618E9C5}" presName="dummyConnPt" presStyleCnt="0"/>
      <dgm:spPr/>
    </dgm:pt>
    <dgm:pt modelId="{2AED3DFF-D683-4B65-B0C8-30494CCAE7F2}" type="pres">
      <dgm:prSet presAssocID="{E04246F0-C37D-4A7E-A065-D7298618E9C5}" presName="node" presStyleLbl="node1" presStyleIdx="5" presStyleCnt="7">
        <dgm:presLayoutVars>
          <dgm:bulletEnabled val="1"/>
        </dgm:presLayoutVars>
      </dgm:prSet>
      <dgm:spPr/>
    </dgm:pt>
    <dgm:pt modelId="{D5A605D4-7580-4460-A087-B066845865DB}" type="pres">
      <dgm:prSet presAssocID="{EBC3BA69-D9A1-46ED-89E4-C1575DCF67AE}" presName="sibTrans" presStyleLbl="bgSibTrans2D1" presStyleIdx="5" presStyleCnt="6"/>
      <dgm:spPr/>
    </dgm:pt>
    <dgm:pt modelId="{5A96E5EE-F979-4427-87AC-5D2D56741C1B}" type="pres">
      <dgm:prSet presAssocID="{C6028249-4D03-40C4-9DEB-798A0E9DBCB8}" presName="compNode" presStyleCnt="0"/>
      <dgm:spPr/>
    </dgm:pt>
    <dgm:pt modelId="{1A015A51-711B-472A-9C1E-28355E18ADCC}" type="pres">
      <dgm:prSet presAssocID="{C6028249-4D03-40C4-9DEB-798A0E9DBCB8}" presName="dummyConnPt" presStyleCnt="0"/>
      <dgm:spPr/>
    </dgm:pt>
    <dgm:pt modelId="{BC9D667F-BDF9-47FF-807F-FBAA53BE1311}" type="pres">
      <dgm:prSet presAssocID="{C6028249-4D03-40C4-9DEB-798A0E9DBCB8}" presName="node" presStyleLbl="node1" presStyleIdx="6" presStyleCnt="7">
        <dgm:presLayoutVars>
          <dgm:bulletEnabled val="1"/>
        </dgm:presLayoutVars>
      </dgm:prSet>
      <dgm:spPr/>
    </dgm:pt>
  </dgm:ptLst>
  <dgm:cxnLst>
    <dgm:cxn modelId="{1F0A780E-1F76-4FE5-95C0-FC55E2FA3449}" type="presOf" srcId="{39519F25-36F7-480A-A16C-930252BC4259}" destId="{5F565491-51B8-4936-9DC7-392C12C09177}" srcOrd="0" destOrd="0" presId="urn:microsoft.com/office/officeart/2005/8/layout/bProcess4"/>
    <dgm:cxn modelId="{80B69A1E-FA2F-4DF4-B405-6F6B38A93E9E}" srcId="{BD27B16E-5D3E-4C35-8260-F30F9DCA9C8C}" destId="{EFE7F005-4FC2-49CF-9FAB-1C934AF6E71D}" srcOrd="2" destOrd="0" parTransId="{1DA39510-067A-4B82-9BE3-B0078F496915}" sibTransId="{39519F25-36F7-480A-A16C-930252BC4259}"/>
    <dgm:cxn modelId="{54F5AE28-2C21-4798-B0EB-15DB8EF277B5}" srcId="{C6028249-4D03-40C4-9DEB-798A0E9DBCB8}" destId="{2F4CA0F3-1CD3-4A08-8FA2-0D84866ABF44}" srcOrd="1" destOrd="0" parTransId="{3276AB19-D737-4E1A-AB08-3B1245DA5E52}" sibTransId="{67A7ED0C-D92A-42DD-8559-A5A219041521}"/>
    <dgm:cxn modelId="{9EED782C-20E5-46F3-9B64-7813C320196D}" type="presOf" srcId="{2F4CA0F3-1CD3-4A08-8FA2-0D84866ABF44}" destId="{BC9D667F-BDF9-47FF-807F-FBAA53BE1311}" srcOrd="0" destOrd="2" presId="urn:microsoft.com/office/officeart/2005/8/layout/bProcess4"/>
    <dgm:cxn modelId="{3D08FC32-3F23-412B-91E2-53A793AAFC0F}" srcId="{BD27B16E-5D3E-4C35-8260-F30F9DCA9C8C}" destId="{76A5EB5D-2DA7-4E35-9F60-5FC348DA40B7}" srcOrd="4" destOrd="0" parTransId="{131D0B17-C642-438E-B02A-0D2EA683A381}" sibTransId="{F86CCA82-6263-46FC-909E-F67936F2EC3B}"/>
    <dgm:cxn modelId="{F14E5D3B-D770-41AF-AAAB-946F35351C97}" type="presOf" srcId="{F86CCA82-6263-46FC-909E-F67936F2EC3B}" destId="{D63D2BF5-B592-4E9D-A9B6-A59379C4D5A1}" srcOrd="0" destOrd="0" presId="urn:microsoft.com/office/officeart/2005/8/layout/bProcess4"/>
    <dgm:cxn modelId="{69469E3B-B4A3-4732-B434-D810FD3529BF}" type="presOf" srcId="{76A5EB5D-2DA7-4E35-9F60-5FC348DA40B7}" destId="{3292495C-0779-4C3E-B8D9-6865BA667475}" srcOrd="0" destOrd="0" presId="urn:microsoft.com/office/officeart/2005/8/layout/bProcess4"/>
    <dgm:cxn modelId="{1F196D60-EF0B-491A-8BC5-36D83D41ACC1}" srcId="{BD27B16E-5D3E-4C35-8260-F30F9DCA9C8C}" destId="{4250B871-796E-4ABA-9FDA-24D7A31B742F}" srcOrd="3" destOrd="0" parTransId="{3DF06BF9-19B8-454C-9F18-7DE05E647B9C}" sibTransId="{FD59FED1-36ED-4DCC-AACA-FF5FF15C86C2}"/>
    <dgm:cxn modelId="{41055060-6FF0-412E-90D8-BC83FCAFED21}" srcId="{BD27B16E-5D3E-4C35-8260-F30F9DCA9C8C}" destId="{C6028249-4D03-40C4-9DEB-798A0E9DBCB8}" srcOrd="6" destOrd="0" parTransId="{E57C38CF-9056-4004-B341-4D045EAC2238}" sibTransId="{393D0B8B-B48F-41FE-B461-F06F0E495DB3}"/>
    <dgm:cxn modelId="{AB807E62-FAD4-4E6C-907E-266185281E2C}" type="presOf" srcId="{EFE7F005-4FC2-49CF-9FAB-1C934AF6E71D}" destId="{AFAABCC7-87CF-44B2-AF8C-C7117DFD3CD5}" srcOrd="0" destOrd="0" presId="urn:microsoft.com/office/officeart/2005/8/layout/bProcess4"/>
    <dgm:cxn modelId="{B9A41D44-2232-4B61-BF32-7CDBFAE04091}" type="presOf" srcId="{BD27B16E-5D3E-4C35-8260-F30F9DCA9C8C}" destId="{BD7E4BD2-81B6-4EF6-83B8-55EED1D0AFB4}" srcOrd="0" destOrd="0" presId="urn:microsoft.com/office/officeart/2005/8/layout/bProcess4"/>
    <dgm:cxn modelId="{8BE32A49-5499-4C57-BA08-FCC931F3CB80}" type="presOf" srcId="{F3029E73-F81F-412A-8DBF-CF9A81AA50A2}" destId="{BC9D667F-BDF9-47FF-807F-FBAA53BE1311}" srcOrd="0" destOrd="1" presId="urn:microsoft.com/office/officeart/2005/8/layout/bProcess4"/>
    <dgm:cxn modelId="{D3FD8F4F-780D-4F9E-9136-11D9FFF3F0A9}" type="presOf" srcId="{C3A43D2E-2314-4E29-968C-D98B276BFF26}" destId="{676794DB-755E-4473-9B4B-A519B93BF6A8}" srcOrd="0" destOrd="0" presId="urn:microsoft.com/office/officeart/2005/8/layout/bProcess4"/>
    <dgm:cxn modelId="{2412087E-519A-4E3C-BF41-3CBDB78CECEE}" type="presOf" srcId="{E04246F0-C37D-4A7E-A065-D7298618E9C5}" destId="{2AED3DFF-D683-4B65-B0C8-30494CCAE7F2}" srcOrd="0" destOrd="0" presId="urn:microsoft.com/office/officeart/2005/8/layout/bProcess4"/>
    <dgm:cxn modelId="{2567A08E-E1CA-430F-A28F-A6A318461207}" type="presOf" srcId="{C6028249-4D03-40C4-9DEB-798A0E9DBCB8}" destId="{BC9D667F-BDF9-47FF-807F-FBAA53BE1311}" srcOrd="0" destOrd="0" presId="urn:microsoft.com/office/officeart/2005/8/layout/bProcess4"/>
    <dgm:cxn modelId="{104CE791-7542-4F55-9094-312DCAA19D38}" srcId="{C6028249-4D03-40C4-9DEB-798A0E9DBCB8}" destId="{F3029E73-F81F-412A-8DBF-CF9A81AA50A2}" srcOrd="0" destOrd="0" parTransId="{07A8FFCF-94DD-4564-B60B-6B187CB0ED7D}" sibTransId="{3802BB4A-B5E6-4AD4-9CAF-BC242D695F50}"/>
    <dgm:cxn modelId="{3288D697-C5F9-4273-A4CA-656484D02805}" type="presOf" srcId="{FFF0E097-5665-49CE-B3FA-A0DEEBDD0C28}" destId="{C88DA8C2-781B-4648-9260-01952CC2CC92}" srcOrd="0" destOrd="0" presId="urn:microsoft.com/office/officeart/2005/8/layout/bProcess4"/>
    <dgm:cxn modelId="{7833D299-7A70-413E-BB92-841A02390227}" type="presOf" srcId="{D971BD4E-D78E-4858-8B2D-6DE100D34056}" destId="{2B32623F-3318-4E1F-8998-22F60AB9FF20}" srcOrd="0" destOrd="0" presId="urn:microsoft.com/office/officeart/2005/8/layout/bProcess4"/>
    <dgm:cxn modelId="{A2C3D1A5-C7FF-48EA-B02E-BF5F9A4A23D4}" type="presOf" srcId="{FD59FED1-36ED-4DCC-AACA-FF5FF15C86C2}" destId="{AC5EC3CE-E374-40C2-A863-05A65A814F4A}" srcOrd="0" destOrd="0" presId="urn:microsoft.com/office/officeart/2005/8/layout/bProcess4"/>
    <dgm:cxn modelId="{17D6C6AF-3E69-4F3D-AD33-F616F8E85DCA}" type="presOf" srcId="{06D95498-B36C-40B8-ACD0-F2DDFFD4E0C4}" destId="{730CDE50-2D1E-401A-AC38-C79CC813CA0F}" srcOrd="0" destOrd="0" presId="urn:microsoft.com/office/officeart/2005/8/layout/bProcess4"/>
    <dgm:cxn modelId="{8D3587E0-BB84-494B-98D7-CD9A9C585BAD}" type="presOf" srcId="{EBC3BA69-D9A1-46ED-89E4-C1575DCF67AE}" destId="{D5A605D4-7580-4460-A087-B066845865DB}" srcOrd="0" destOrd="0" presId="urn:microsoft.com/office/officeart/2005/8/layout/bProcess4"/>
    <dgm:cxn modelId="{6D9685EB-5966-4F3F-A24B-36A9C38765BF}" srcId="{BD27B16E-5D3E-4C35-8260-F30F9DCA9C8C}" destId="{C3A43D2E-2314-4E29-968C-D98B276BFF26}" srcOrd="0" destOrd="0" parTransId="{3C229D75-EB49-480B-A84F-D6691226A805}" sibTransId="{FFF0E097-5665-49CE-B3FA-A0DEEBDD0C28}"/>
    <dgm:cxn modelId="{F6E222F1-B1D3-4288-9180-F2DBCCAB2C71}" type="presOf" srcId="{4250B871-796E-4ABA-9FDA-24D7A31B742F}" destId="{FC197A7D-948F-4703-A8F2-5D0CB5413567}" srcOrd="0" destOrd="0" presId="urn:microsoft.com/office/officeart/2005/8/layout/bProcess4"/>
    <dgm:cxn modelId="{1BFB28F6-90C9-4926-A89B-9F703A3D6039}" srcId="{BD27B16E-5D3E-4C35-8260-F30F9DCA9C8C}" destId="{D971BD4E-D78E-4858-8B2D-6DE100D34056}" srcOrd="1" destOrd="0" parTransId="{6952A718-2254-4E88-8A03-AB897E6D56D8}" sibTransId="{06D95498-B36C-40B8-ACD0-F2DDFFD4E0C4}"/>
    <dgm:cxn modelId="{5D63E1F7-71B9-4920-8F14-82A7D320AFA2}" srcId="{BD27B16E-5D3E-4C35-8260-F30F9DCA9C8C}" destId="{E04246F0-C37D-4A7E-A065-D7298618E9C5}" srcOrd="5" destOrd="0" parTransId="{EF7CB206-7A12-454B-989B-149968828E16}" sibTransId="{EBC3BA69-D9A1-46ED-89E4-C1575DCF67AE}"/>
    <dgm:cxn modelId="{723C775E-3A6C-430A-8C2B-E4520D24ABAF}" type="presParOf" srcId="{BD7E4BD2-81B6-4EF6-83B8-55EED1D0AFB4}" destId="{34F0B6E1-1270-45C2-AD6B-2FB6FD812116}" srcOrd="0" destOrd="0" presId="urn:microsoft.com/office/officeart/2005/8/layout/bProcess4"/>
    <dgm:cxn modelId="{F1F25143-694C-47F2-B0AD-FFAB1A81D44C}" type="presParOf" srcId="{34F0B6E1-1270-45C2-AD6B-2FB6FD812116}" destId="{56218AC3-5A8C-4D5B-AA3D-4366140CCC8E}" srcOrd="0" destOrd="0" presId="urn:microsoft.com/office/officeart/2005/8/layout/bProcess4"/>
    <dgm:cxn modelId="{3FA37D97-2D31-40FD-8C03-D630F1386E5B}" type="presParOf" srcId="{34F0B6E1-1270-45C2-AD6B-2FB6FD812116}" destId="{676794DB-755E-4473-9B4B-A519B93BF6A8}" srcOrd="1" destOrd="0" presId="urn:microsoft.com/office/officeart/2005/8/layout/bProcess4"/>
    <dgm:cxn modelId="{84D8F371-3F3C-4438-A456-1F8507EFD9E1}" type="presParOf" srcId="{BD7E4BD2-81B6-4EF6-83B8-55EED1D0AFB4}" destId="{C88DA8C2-781B-4648-9260-01952CC2CC92}" srcOrd="1" destOrd="0" presId="urn:microsoft.com/office/officeart/2005/8/layout/bProcess4"/>
    <dgm:cxn modelId="{C6D6DF08-CD83-463E-9FED-AE8040611888}" type="presParOf" srcId="{BD7E4BD2-81B6-4EF6-83B8-55EED1D0AFB4}" destId="{47A95D10-C074-4CD4-B90A-508F38B9F470}" srcOrd="2" destOrd="0" presId="urn:microsoft.com/office/officeart/2005/8/layout/bProcess4"/>
    <dgm:cxn modelId="{2A547153-FECD-49DB-854E-4E8DC75225A2}" type="presParOf" srcId="{47A95D10-C074-4CD4-B90A-508F38B9F470}" destId="{BC79CD7C-3E9B-4175-B4A0-3AAC1CA0E70A}" srcOrd="0" destOrd="0" presId="urn:microsoft.com/office/officeart/2005/8/layout/bProcess4"/>
    <dgm:cxn modelId="{9950CEA7-D3D4-4427-85AA-58D0EC870E9C}" type="presParOf" srcId="{47A95D10-C074-4CD4-B90A-508F38B9F470}" destId="{2B32623F-3318-4E1F-8998-22F60AB9FF20}" srcOrd="1" destOrd="0" presId="urn:microsoft.com/office/officeart/2005/8/layout/bProcess4"/>
    <dgm:cxn modelId="{D4D366B9-62E7-4971-8F67-D1C238ECF445}" type="presParOf" srcId="{BD7E4BD2-81B6-4EF6-83B8-55EED1D0AFB4}" destId="{730CDE50-2D1E-401A-AC38-C79CC813CA0F}" srcOrd="3" destOrd="0" presId="urn:microsoft.com/office/officeart/2005/8/layout/bProcess4"/>
    <dgm:cxn modelId="{9D06FC3C-DE54-4292-8A32-E7B0E5FAFC31}" type="presParOf" srcId="{BD7E4BD2-81B6-4EF6-83B8-55EED1D0AFB4}" destId="{1C0DC9F4-0E1F-40FE-B858-EE974AC0158B}" srcOrd="4" destOrd="0" presId="urn:microsoft.com/office/officeart/2005/8/layout/bProcess4"/>
    <dgm:cxn modelId="{F1D38B09-D1A9-4AD5-8B6B-A960F3C8FAC4}" type="presParOf" srcId="{1C0DC9F4-0E1F-40FE-B858-EE974AC0158B}" destId="{05973BC5-F95A-43E0-80DB-C36FF5D3C544}" srcOrd="0" destOrd="0" presId="urn:microsoft.com/office/officeart/2005/8/layout/bProcess4"/>
    <dgm:cxn modelId="{9E361BFD-7958-482B-A00A-5D82AD06E872}" type="presParOf" srcId="{1C0DC9F4-0E1F-40FE-B858-EE974AC0158B}" destId="{AFAABCC7-87CF-44B2-AF8C-C7117DFD3CD5}" srcOrd="1" destOrd="0" presId="urn:microsoft.com/office/officeart/2005/8/layout/bProcess4"/>
    <dgm:cxn modelId="{33802B8F-2789-40DD-828E-2E2ADEA31879}" type="presParOf" srcId="{BD7E4BD2-81B6-4EF6-83B8-55EED1D0AFB4}" destId="{5F565491-51B8-4936-9DC7-392C12C09177}" srcOrd="5" destOrd="0" presId="urn:microsoft.com/office/officeart/2005/8/layout/bProcess4"/>
    <dgm:cxn modelId="{61FDF424-99D6-4704-ADED-79A0E79AE6A5}" type="presParOf" srcId="{BD7E4BD2-81B6-4EF6-83B8-55EED1D0AFB4}" destId="{0A1A8BD7-B5B2-463E-B0A7-D02C12F867FA}" srcOrd="6" destOrd="0" presId="urn:microsoft.com/office/officeart/2005/8/layout/bProcess4"/>
    <dgm:cxn modelId="{319A3253-08FE-4B4A-82B2-76035EFA86B0}" type="presParOf" srcId="{0A1A8BD7-B5B2-463E-B0A7-D02C12F867FA}" destId="{D6544309-D09C-4D6B-BE9A-F4085A0EE1B3}" srcOrd="0" destOrd="0" presId="urn:microsoft.com/office/officeart/2005/8/layout/bProcess4"/>
    <dgm:cxn modelId="{099CF53B-C83F-4C1E-882F-69CDB688D6DC}" type="presParOf" srcId="{0A1A8BD7-B5B2-463E-B0A7-D02C12F867FA}" destId="{FC197A7D-948F-4703-A8F2-5D0CB5413567}" srcOrd="1" destOrd="0" presId="urn:microsoft.com/office/officeart/2005/8/layout/bProcess4"/>
    <dgm:cxn modelId="{F4DC46AE-74B5-47A2-B462-654611C93104}" type="presParOf" srcId="{BD7E4BD2-81B6-4EF6-83B8-55EED1D0AFB4}" destId="{AC5EC3CE-E374-40C2-A863-05A65A814F4A}" srcOrd="7" destOrd="0" presId="urn:microsoft.com/office/officeart/2005/8/layout/bProcess4"/>
    <dgm:cxn modelId="{6BD5B7DC-4DCA-45E1-872C-FCD49090CCA9}" type="presParOf" srcId="{BD7E4BD2-81B6-4EF6-83B8-55EED1D0AFB4}" destId="{52B10734-DE7D-4EE2-B71B-A480D6DC6B99}" srcOrd="8" destOrd="0" presId="urn:microsoft.com/office/officeart/2005/8/layout/bProcess4"/>
    <dgm:cxn modelId="{2BE07BA3-38D9-46F6-B6E1-2DDDB478D3FC}" type="presParOf" srcId="{52B10734-DE7D-4EE2-B71B-A480D6DC6B99}" destId="{808CE12B-84CC-4FD5-B6DC-0BF9A3B86CBB}" srcOrd="0" destOrd="0" presId="urn:microsoft.com/office/officeart/2005/8/layout/bProcess4"/>
    <dgm:cxn modelId="{709E3B82-EEFC-4CCC-8412-51F3B82B0183}" type="presParOf" srcId="{52B10734-DE7D-4EE2-B71B-A480D6DC6B99}" destId="{3292495C-0779-4C3E-B8D9-6865BA667475}" srcOrd="1" destOrd="0" presId="urn:microsoft.com/office/officeart/2005/8/layout/bProcess4"/>
    <dgm:cxn modelId="{2019B5A8-42CD-4243-BD17-4BD7F687B6BF}" type="presParOf" srcId="{BD7E4BD2-81B6-4EF6-83B8-55EED1D0AFB4}" destId="{D63D2BF5-B592-4E9D-A9B6-A59379C4D5A1}" srcOrd="9" destOrd="0" presId="urn:microsoft.com/office/officeart/2005/8/layout/bProcess4"/>
    <dgm:cxn modelId="{AD76B2D1-23BA-4CE1-87EE-2BA3F2B5DC6F}" type="presParOf" srcId="{BD7E4BD2-81B6-4EF6-83B8-55EED1D0AFB4}" destId="{B833C313-6C08-46BF-8B7C-2EB6057738F9}" srcOrd="10" destOrd="0" presId="urn:microsoft.com/office/officeart/2005/8/layout/bProcess4"/>
    <dgm:cxn modelId="{4F0D926B-6CD3-482C-B4BD-91C8D17A6F81}" type="presParOf" srcId="{B833C313-6C08-46BF-8B7C-2EB6057738F9}" destId="{17A54D1B-F69F-4305-A8B6-4B449CDA00B2}" srcOrd="0" destOrd="0" presId="urn:microsoft.com/office/officeart/2005/8/layout/bProcess4"/>
    <dgm:cxn modelId="{6B231A64-F74F-41AF-A40F-C3E78581F289}" type="presParOf" srcId="{B833C313-6C08-46BF-8B7C-2EB6057738F9}" destId="{2AED3DFF-D683-4B65-B0C8-30494CCAE7F2}" srcOrd="1" destOrd="0" presId="urn:microsoft.com/office/officeart/2005/8/layout/bProcess4"/>
    <dgm:cxn modelId="{620145A2-E21A-4394-8ED5-066438E4BE5A}" type="presParOf" srcId="{BD7E4BD2-81B6-4EF6-83B8-55EED1D0AFB4}" destId="{D5A605D4-7580-4460-A087-B066845865DB}" srcOrd="11" destOrd="0" presId="urn:microsoft.com/office/officeart/2005/8/layout/bProcess4"/>
    <dgm:cxn modelId="{00C597E7-4350-4840-981A-FAAEF11FD95E}" type="presParOf" srcId="{BD7E4BD2-81B6-4EF6-83B8-55EED1D0AFB4}" destId="{5A96E5EE-F979-4427-87AC-5D2D56741C1B}" srcOrd="12" destOrd="0" presId="urn:microsoft.com/office/officeart/2005/8/layout/bProcess4"/>
    <dgm:cxn modelId="{70EB529D-4ADA-4098-8B48-38A23B35C7B8}" type="presParOf" srcId="{5A96E5EE-F979-4427-87AC-5D2D56741C1B}" destId="{1A015A51-711B-472A-9C1E-28355E18ADCC}" srcOrd="0" destOrd="0" presId="urn:microsoft.com/office/officeart/2005/8/layout/bProcess4"/>
    <dgm:cxn modelId="{DBCAC581-EBDC-4650-95B1-1EC98934E864}" type="presParOf" srcId="{5A96E5EE-F979-4427-87AC-5D2D56741C1B}" destId="{BC9D667F-BDF9-47FF-807F-FBAA53BE1311}"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F51A21E-EC9C-43FB-A6A7-67322F474DE0}"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GB"/>
        </a:p>
      </dgm:t>
    </dgm:pt>
    <dgm:pt modelId="{450ECD81-232C-4D80-8CB7-81A190AF3AF9}">
      <dgm:prSet phldrT="[Text]"/>
      <dgm:spPr/>
      <dgm:t>
        <a:bodyPr/>
        <a:lstStyle/>
        <a:p>
          <a:pPr algn="ctr"/>
          <a:r>
            <a:rPr lang="en-GB"/>
            <a:t>Sponsor requirements</a:t>
          </a:r>
        </a:p>
      </dgm:t>
    </dgm:pt>
    <dgm:pt modelId="{44EB7CAA-CC0A-4E7B-B848-4A0C2DC4C0AB}" type="parTrans" cxnId="{4C0819F3-B5E6-4D8A-91F5-E554BAF2B448}">
      <dgm:prSet/>
      <dgm:spPr/>
      <dgm:t>
        <a:bodyPr/>
        <a:lstStyle/>
        <a:p>
          <a:pPr algn="ctr"/>
          <a:endParaRPr lang="en-GB"/>
        </a:p>
      </dgm:t>
    </dgm:pt>
    <dgm:pt modelId="{890F3600-3D15-4632-B55A-EA0D9256B3F8}" type="sibTrans" cxnId="{4C0819F3-B5E6-4D8A-91F5-E554BAF2B448}">
      <dgm:prSet/>
      <dgm:spPr/>
      <dgm:t>
        <a:bodyPr/>
        <a:lstStyle/>
        <a:p>
          <a:pPr algn="ctr"/>
          <a:endParaRPr lang="en-GB"/>
        </a:p>
      </dgm:t>
    </dgm:pt>
    <dgm:pt modelId="{EFE56A48-ABA3-459E-8920-ECB5A0C300DE}">
      <dgm:prSet phldrT="[Text]"/>
      <dgm:spPr/>
      <dgm:t>
        <a:bodyPr/>
        <a:lstStyle/>
        <a:p>
          <a:pPr algn="ctr"/>
          <a:r>
            <a:rPr lang="en-GB" b="1"/>
            <a:t>Emails</a:t>
          </a:r>
        </a:p>
      </dgm:t>
    </dgm:pt>
    <dgm:pt modelId="{0E4105EB-C3F5-438C-A2B9-5FA8B7E89677}" type="parTrans" cxnId="{0DF968A2-4BE7-4021-8D90-5B783BD471D3}">
      <dgm:prSet/>
      <dgm:spPr/>
      <dgm:t>
        <a:bodyPr/>
        <a:lstStyle/>
        <a:p>
          <a:pPr algn="ctr"/>
          <a:endParaRPr lang="en-GB"/>
        </a:p>
      </dgm:t>
    </dgm:pt>
    <dgm:pt modelId="{AE62088B-271A-4219-99FA-72974CD81753}" type="sibTrans" cxnId="{0DF968A2-4BE7-4021-8D90-5B783BD471D3}">
      <dgm:prSet/>
      <dgm:spPr/>
      <dgm:t>
        <a:bodyPr/>
        <a:lstStyle/>
        <a:p>
          <a:pPr algn="ctr"/>
          <a:endParaRPr lang="en-GB"/>
        </a:p>
      </dgm:t>
    </dgm:pt>
    <dgm:pt modelId="{B0F941C8-82A1-432A-BDB9-59BB42F64B31}">
      <dgm:prSet phldrT="[Text]"/>
      <dgm:spPr>
        <a:solidFill>
          <a:schemeClr val="accent1"/>
        </a:solidFill>
      </dgm:spPr>
      <dgm:t>
        <a:bodyPr/>
        <a:lstStyle/>
        <a:p>
          <a:pPr algn="ctr"/>
          <a:r>
            <a:rPr lang="en-GB"/>
            <a:t>Email Address Cleaning and Mapping</a:t>
          </a:r>
        </a:p>
      </dgm:t>
    </dgm:pt>
    <dgm:pt modelId="{6FCE000D-0AAE-4CEA-9C33-00302B878FB0}" type="parTrans" cxnId="{5ADE4B34-1722-41A1-91DC-979F612F76DF}">
      <dgm:prSet/>
      <dgm:spPr/>
      <dgm:t>
        <a:bodyPr/>
        <a:lstStyle/>
        <a:p>
          <a:pPr algn="ctr"/>
          <a:endParaRPr lang="en-GB"/>
        </a:p>
      </dgm:t>
    </dgm:pt>
    <dgm:pt modelId="{E8DEC957-0687-4B88-9154-EDF87BCA7A2B}" type="sibTrans" cxnId="{5ADE4B34-1722-41A1-91DC-979F612F76DF}">
      <dgm:prSet/>
      <dgm:spPr/>
      <dgm:t>
        <a:bodyPr/>
        <a:lstStyle/>
        <a:p>
          <a:pPr algn="ctr"/>
          <a:endParaRPr lang="en-GB"/>
        </a:p>
      </dgm:t>
    </dgm:pt>
    <dgm:pt modelId="{EFB60732-94EA-48FE-97EF-D57CECBF8650}">
      <dgm:prSet phldrT="[Text]"/>
      <dgm:spPr/>
      <dgm:t>
        <a:bodyPr/>
        <a:lstStyle/>
        <a:p>
          <a:pPr algn="ctr"/>
          <a:r>
            <a:rPr lang="en-GB"/>
            <a:t>Text Cleaning</a:t>
          </a:r>
        </a:p>
      </dgm:t>
    </dgm:pt>
    <dgm:pt modelId="{FEFE6FFE-D7DA-4B37-A828-5D9D1A4F373D}" type="parTrans" cxnId="{2BBE0E84-9D44-4B4C-B2EA-78F3F656C64B}">
      <dgm:prSet/>
      <dgm:spPr/>
      <dgm:t>
        <a:bodyPr/>
        <a:lstStyle/>
        <a:p>
          <a:pPr algn="ctr"/>
          <a:endParaRPr lang="en-GB"/>
        </a:p>
      </dgm:t>
    </dgm:pt>
    <dgm:pt modelId="{E800D2BD-7665-4AF1-BAD5-4D56ED29F0B4}" type="sibTrans" cxnId="{2BBE0E84-9D44-4B4C-B2EA-78F3F656C64B}">
      <dgm:prSet/>
      <dgm:spPr/>
      <dgm:t>
        <a:bodyPr/>
        <a:lstStyle/>
        <a:p>
          <a:pPr algn="ctr"/>
          <a:endParaRPr lang="en-GB"/>
        </a:p>
      </dgm:t>
    </dgm:pt>
    <dgm:pt modelId="{A3C1579D-6D57-4A0E-B66C-569A2AE837B9}">
      <dgm:prSet phldrT="[Text]"/>
      <dgm:spPr/>
      <dgm:t>
        <a:bodyPr/>
        <a:lstStyle/>
        <a:p>
          <a:pPr algn="ctr"/>
          <a:r>
            <a:rPr lang="en-GB" b="1"/>
            <a:t>Documents</a:t>
          </a:r>
        </a:p>
      </dgm:t>
    </dgm:pt>
    <dgm:pt modelId="{BD9BC702-FF19-4DC8-BAFE-3DCC94F7CDDC}" type="parTrans" cxnId="{3CCD1453-0912-4793-871A-0481B9ACA3F2}">
      <dgm:prSet/>
      <dgm:spPr/>
      <dgm:t>
        <a:bodyPr/>
        <a:lstStyle/>
        <a:p>
          <a:pPr algn="ctr"/>
          <a:endParaRPr lang="en-GB"/>
        </a:p>
      </dgm:t>
    </dgm:pt>
    <dgm:pt modelId="{02986E6C-0D40-4A34-A338-670B93188C01}" type="sibTrans" cxnId="{3CCD1453-0912-4793-871A-0481B9ACA3F2}">
      <dgm:prSet/>
      <dgm:spPr/>
      <dgm:t>
        <a:bodyPr/>
        <a:lstStyle/>
        <a:p>
          <a:pPr algn="ctr"/>
          <a:endParaRPr lang="en-GB"/>
        </a:p>
      </dgm:t>
    </dgm:pt>
    <dgm:pt modelId="{8130A912-FD21-4354-B376-30E9116A4372}">
      <dgm:prSet phldrT="[Text]"/>
      <dgm:spPr/>
      <dgm:t>
        <a:bodyPr/>
        <a:lstStyle/>
        <a:p>
          <a:pPr algn="ctr"/>
          <a:r>
            <a:rPr lang="en-GB" dirty="0"/>
            <a:t>Topic Modelling</a:t>
          </a:r>
        </a:p>
      </dgm:t>
    </dgm:pt>
    <dgm:pt modelId="{D9B81361-BFB8-4985-8EE0-8AA8FC24BAC8}" type="parTrans" cxnId="{E7DAADB5-0021-4077-AF37-6858043CA754}">
      <dgm:prSet/>
      <dgm:spPr/>
      <dgm:t>
        <a:bodyPr/>
        <a:lstStyle/>
        <a:p>
          <a:pPr algn="ctr"/>
          <a:endParaRPr lang="en-GB"/>
        </a:p>
      </dgm:t>
    </dgm:pt>
    <dgm:pt modelId="{145BD17E-FFDB-4A6D-8F31-8D6E56BDB217}" type="sibTrans" cxnId="{E7DAADB5-0021-4077-AF37-6858043CA754}">
      <dgm:prSet/>
      <dgm:spPr/>
      <dgm:t>
        <a:bodyPr/>
        <a:lstStyle/>
        <a:p>
          <a:pPr algn="ctr"/>
          <a:endParaRPr lang="en-GB"/>
        </a:p>
      </dgm:t>
    </dgm:pt>
    <dgm:pt modelId="{CC9D6B40-9667-49D1-B957-B42110F7C6F2}">
      <dgm:prSet phldrT="[Text]"/>
      <dgm:spPr/>
      <dgm:t>
        <a:bodyPr/>
        <a:lstStyle/>
        <a:p>
          <a:pPr algn="ctr"/>
          <a:r>
            <a:rPr lang="en-GB"/>
            <a:t>Text Cleaning</a:t>
          </a:r>
        </a:p>
      </dgm:t>
    </dgm:pt>
    <dgm:pt modelId="{2356F559-2058-446A-BD78-835A04BDE378}" type="parTrans" cxnId="{346F03B6-14E6-45A5-9840-4B561AE0904C}">
      <dgm:prSet/>
      <dgm:spPr/>
      <dgm:t>
        <a:bodyPr/>
        <a:lstStyle/>
        <a:p>
          <a:pPr algn="ctr"/>
          <a:endParaRPr lang="en-GB"/>
        </a:p>
      </dgm:t>
    </dgm:pt>
    <dgm:pt modelId="{84760C44-D5B8-49B3-BE9F-B6402F58ACDD}" type="sibTrans" cxnId="{346F03B6-14E6-45A5-9840-4B561AE0904C}">
      <dgm:prSet/>
      <dgm:spPr/>
      <dgm:t>
        <a:bodyPr/>
        <a:lstStyle/>
        <a:p>
          <a:pPr algn="ctr"/>
          <a:endParaRPr lang="en-GB"/>
        </a:p>
      </dgm:t>
    </dgm:pt>
    <dgm:pt modelId="{20F25CDA-CFEE-4411-A5D7-D7ECA292F303}">
      <dgm:prSet phldrT="[Text]"/>
      <dgm:spPr/>
      <dgm:t>
        <a:bodyPr/>
        <a:lstStyle/>
        <a:p>
          <a:pPr algn="ctr"/>
          <a:r>
            <a:rPr lang="en-GB"/>
            <a:t>Topic Modelling</a:t>
          </a:r>
        </a:p>
      </dgm:t>
    </dgm:pt>
    <dgm:pt modelId="{F5C0A545-11FF-4E0E-936F-5273ECCD59B6}" type="parTrans" cxnId="{6DE2DC29-2AF8-4955-BBB9-8F9C784FD1E1}">
      <dgm:prSet/>
      <dgm:spPr/>
      <dgm:t>
        <a:bodyPr/>
        <a:lstStyle/>
        <a:p>
          <a:pPr algn="ctr"/>
          <a:endParaRPr lang="en-GB"/>
        </a:p>
      </dgm:t>
    </dgm:pt>
    <dgm:pt modelId="{1FC01923-7EC0-42D9-8AA5-BA2DBB76A7E9}" type="sibTrans" cxnId="{6DE2DC29-2AF8-4955-BBB9-8F9C784FD1E1}">
      <dgm:prSet/>
      <dgm:spPr/>
      <dgm:t>
        <a:bodyPr/>
        <a:lstStyle/>
        <a:p>
          <a:pPr algn="ctr"/>
          <a:endParaRPr lang="en-GB"/>
        </a:p>
      </dgm:t>
    </dgm:pt>
    <dgm:pt modelId="{01EAFB59-D303-4579-B7CF-4CD5BD69B420}">
      <dgm:prSet phldrT="[Text]"/>
      <dgm:spPr>
        <a:solidFill>
          <a:schemeClr val="accent4">
            <a:lumMod val="75000"/>
          </a:schemeClr>
        </a:solidFill>
      </dgm:spPr>
      <dgm:t>
        <a:bodyPr/>
        <a:lstStyle/>
        <a:p>
          <a:pPr algn="ctr"/>
          <a:r>
            <a:rPr lang="en-GB"/>
            <a:t>Text Analysis</a:t>
          </a:r>
        </a:p>
      </dgm:t>
    </dgm:pt>
    <dgm:pt modelId="{A53B45A8-3E83-4D6C-A4DA-BE717D5BFF03}" type="parTrans" cxnId="{CE1B0894-5E3B-4553-9C68-2CDE185B31F3}">
      <dgm:prSet/>
      <dgm:spPr/>
      <dgm:t>
        <a:bodyPr/>
        <a:lstStyle/>
        <a:p>
          <a:pPr algn="ctr"/>
          <a:endParaRPr lang="en-GB"/>
        </a:p>
      </dgm:t>
    </dgm:pt>
    <dgm:pt modelId="{BC921445-90D3-4556-A2DE-FEA6097D0821}" type="sibTrans" cxnId="{CE1B0894-5E3B-4553-9C68-2CDE185B31F3}">
      <dgm:prSet/>
      <dgm:spPr/>
      <dgm:t>
        <a:bodyPr/>
        <a:lstStyle/>
        <a:p>
          <a:pPr algn="ctr"/>
          <a:endParaRPr lang="en-GB"/>
        </a:p>
      </dgm:t>
    </dgm:pt>
    <dgm:pt modelId="{D87EB5C9-BE60-4511-9BAB-A7DC40AA1463}">
      <dgm:prSet phldrT="[Text]"/>
      <dgm:spPr>
        <a:solidFill>
          <a:schemeClr val="accent4">
            <a:lumMod val="75000"/>
          </a:schemeClr>
        </a:solidFill>
      </dgm:spPr>
      <dgm:t>
        <a:bodyPr/>
        <a:lstStyle/>
        <a:p>
          <a:pPr algn="ctr"/>
          <a:r>
            <a:rPr lang="en-GB"/>
            <a:t>Text Analysis</a:t>
          </a:r>
        </a:p>
      </dgm:t>
    </dgm:pt>
    <dgm:pt modelId="{0E30C610-9999-4A1A-B5CF-3D39793ABFA1}" type="parTrans" cxnId="{E592C39E-183B-485B-9E13-74CDF61470AB}">
      <dgm:prSet/>
      <dgm:spPr/>
      <dgm:t>
        <a:bodyPr/>
        <a:lstStyle/>
        <a:p>
          <a:pPr algn="ctr"/>
          <a:endParaRPr lang="en-GB"/>
        </a:p>
      </dgm:t>
    </dgm:pt>
    <dgm:pt modelId="{D02E940F-F733-48AB-AF04-A85E66C2A43D}" type="sibTrans" cxnId="{E592C39E-183B-485B-9E13-74CDF61470AB}">
      <dgm:prSet/>
      <dgm:spPr/>
      <dgm:t>
        <a:bodyPr/>
        <a:lstStyle/>
        <a:p>
          <a:pPr algn="ctr"/>
          <a:endParaRPr lang="en-GB"/>
        </a:p>
      </dgm:t>
    </dgm:pt>
    <dgm:pt modelId="{D354DA4F-E873-4E2D-A8EE-BBFA519F238E}">
      <dgm:prSet phldrT="[Text]"/>
      <dgm:spPr>
        <a:solidFill>
          <a:schemeClr val="accent6"/>
        </a:solidFill>
      </dgm:spPr>
      <dgm:t>
        <a:bodyPr/>
        <a:lstStyle/>
        <a:p>
          <a:pPr algn="ctr"/>
          <a:r>
            <a:rPr lang="en-GB"/>
            <a:t>Bespoke work</a:t>
          </a:r>
        </a:p>
      </dgm:t>
    </dgm:pt>
    <dgm:pt modelId="{60180CB5-78BE-4DB6-A53D-B49F7BADC808}" type="parTrans" cxnId="{B199FFFE-EA15-4961-B37A-A6A528A1DB44}">
      <dgm:prSet/>
      <dgm:spPr/>
      <dgm:t>
        <a:bodyPr/>
        <a:lstStyle/>
        <a:p>
          <a:pPr algn="ctr"/>
          <a:endParaRPr lang="en-GB"/>
        </a:p>
      </dgm:t>
    </dgm:pt>
    <dgm:pt modelId="{052C38AB-5A03-433D-92CE-E6D1B44104D9}" type="sibTrans" cxnId="{B199FFFE-EA15-4961-B37A-A6A528A1DB44}">
      <dgm:prSet/>
      <dgm:spPr/>
      <dgm:t>
        <a:bodyPr/>
        <a:lstStyle/>
        <a:p>
          <a:pPr algn="ctr"/>
          <a:endParaRPr lang="en-GB"/>
        </a:p>
      </dgm:t>
    </dgm:pt>
    <dgm:pt modelId="{BFA315F6-1DE0-4EA2-8288-63098FE76B0B}">
      <dgm:prSet phldrT="[Text]"/>
      <dgm:spPr/>
      <dgm:t>
        <a:bodyPr/>
        <a:lstStyle/>
        <a:p>
          <a:pPr algn="ctr"/>
          <a:r>
            <a:rPr lang="en-GB"/>
            <a:t>Machine Learning Prediction Models</a:t>
          </a:r>
          <a:br>
            <a:rPr lang="en-GB"/>
          </a:br>
          <a:br>
            <a:rPr lang="en-GB"/>
          </a:br>
          <a:r>
            <a:rPr lang="en-GB"/>
            <a:t>case-dependent searches</a:t>
          </a:r>
          <a:br>
            <a:rPr lang="en-GB"/>
          </a:br>
          <a:br>
            <a:rPr lang="en-GB"/>
          </a:br>
          <a:r>
            <a:rPr lang="en-GB"/>
            <a:t>consultation</a:t>
          </a:r>
          <a:br>
            <a:rPr lang="en-GB"/>
          </a:br>
          <a:endParaRPr lang="en-GB"/>
        </a:p>
      </dgm:t>
    </dgm:pt>
    <dgm:pt modelId="{C3A0D345-D774-470E-B0A4-0956DF196B55}" type="parTrans" cxnId="{0D7945B7-7A1B-4AF5-9A2E-175A61B37C91}">
      <dgm:prSet/>
      <dgm:spPr/>
      <dgm:t>
        <a:bodyPr/>
        <a:lstStyle/>
        <a:p>
          <a:pPr algn="ctr"/>
          <a:endParaRPr lang="en-GB"/>
        </a:p>
      </dgm:t>
    </dgm:pt>
    <dgm:pt modelId="{A59323CC-8B4F-428D-A71C-BCACACD4B125}" type="sibTrans" cxnId="{0D7945B7-7A1B-4AF5-9A2E-175A61B37C91}">
      <dgm:prSet/>
      <dgm:spPr/>
      <dgm:t>
        <a:bodyPr/>
        <a:lstStyle/>
        <a:p>
          <a:pPr algn="ctr"/>
          <a:endParaRPr lang="en-GB"/>
        </a:p>
      </dgm:t>
    </dgm:pt>
    <dgm:pt modelId="{732EFCD4-7000-4418-A89E-6DA0D6720AD7}">
      <dgm:prSet phldrT="[Text]"/>
      <dgm:spPr/>
      <dgm:t>
        <a:bodyPr/>
        <a:lstStyle/>
        <a:p>
          <a:pPr algn="ctr"/>
          <a:r>
            <a:rPr lang="en-GB"/>
            <a:t>Scoping and agreement of work provision</a:t>
          </a:r>
        </a:p>
      </dgm:t>
    </dgm:pt>
    <dgm:pt modelId="{D58AFDBA-D30A-465B-9498-CEC71E6F5698}" type="parTrans" cxnId="{26A193F8-60C8-4A80-811E-C90AA10AD4B9}">
      <dgm:prSet/>
      <dgm:spPr/>
      <dgm:t>
        <a:bodyPr/>
        <a:lstStyle/>
        <a:p>
          <a:pPr algn="ctr"/>
          <a:endParaRPr lang="en-GB"/>
        </a:p>
      </dgm:t>
    </dgm:pt>
    <dgm:pt modelId="{7F3206CC-5BE9-4FBE-A086-C43E0DB19EA3}" type="sibTrans" cxnId="{26A193F8-60C8-4A80-811E-C90AA10AD4B9}">
      <dgm:prSet/>
      <dgm:spPr/>
      <dgm:t>
        <a:bodyPr/>
        <a:lstStyle/>
        <a:p>
          <a:pPr algn="ctr"/>
          <a:endParaRPr lang="en-GB"/>
        </a:p>
      </dgm:t>
    </dgm:pt>
    <dgm:pt modelId="{AFCD634B-2517-45F1-8242-784E1D56A33D}">
      <dgm:prSet phldrT="[Text]"/>
      <dgm:spPr/>
      <dgm:t>
        <a:bodyPr/>
        <a:lstStyle/>
        <a:p>
          <a:pPr algn="ctr"/>
          <a:r>
            <a:rPr lang="en-GB"/>
            <a:t>Two main areas of work</a:t>
          </a:r>
        </a:p>
      </dgm:t>
    </dgm:pt>
    <dgm:pt modelId="{6A1896C6-A4AB-48D9-BFE8-673FF331B592}" type="parTrans" cxnId="{7F6EF5B8-1343-4ED8-B434-0E197176E0C4}">
      <dgm:prSet/>
      <dgm:spPr/>
      <dgm:t>
        <a:bodyPr/>
        <a:lstStyle/>
        <a:p>
          <a:pPr algn="ctr"/>
          <a:endParaRPr lang="en-GB"/>
        </a:p>
      </dgm:t>
    </dgm:pt>
    <dgm:pt modelId="{6F0303C6-504E-459C-8742-1466B5B718D9}" type="sibTrans" cxnId="{7F6EF5B8-1343-4ED8-B434-0E197176E0C4}">
      <dgm:prSet/>
      <dgm:spPr/>
      <dgm:t>
        <a:bodyPr/>
        <a:lstStyle/>
        <a:p>
          <a:pPr algn="ctr"/>
          <a:endParaRPr lang="en-GB"/>
        </a:p>
      </dgm:t>
    </dgm:pt>
    <dgm:pt modelId="{9627208F-5E43-4F55-A040-8C53D10B4337}">
      <dgm:prSet phldrT="[Text]"/>
      <dgm:spPr/>
      <dgm:t>
        <a:bodyPr/>
        <a:lstStyle/>
        <a:p>
          <a:pPr algn="ctr"/>
          <a:r>
            <a:rPr lang="en-GB"/>
            <a:t>Data Insights and Issue Identification</a:t>
          </a:r>
        </a:p>
      </dgm:t>
    </dgm:pt>
    <dgm:pt modelId="{6B64CA4E-5561-415E-8420-EC3A0498C449}" type="parTrans" cxnId="{85398BF1-15AC-47D7-AF9A-A762C0B295FB}">
      <dgm:prSet/>
      <dgm:spPr/>
      <dgm:t>
        <a:bodyPr/>
        <a:lstStyle/>
        <a:p>
          <a:pPr algn="ctr"/>
          <a:endParaRPr lang="en-GB"/>
        </a:p>
      </dgm:t>
    </dgm:pt>
    <dgm:pt modelId="{859D39FD-3FA8-4452-B330-B5B4D79F0765}" type="sibTrans" cxnId="{85398BF1-15AC-47D7-AF9A-A762C0B295FB}">
      <dgm:prSet/>
      <dgm:spPr/>
      <dgm:t>
        <a:bodyPr/>
        <a:lstStyle/>
        <a:p>
          <a:pPr algn="ctr"/>
          <a:endParaRPr lang="en-GB"/>
        </a:p>
      </dgm:t>
    </dgm:pt>
    <dgm:pt modelId="{32EFD4EF-03EB-4E7B-83C1-5979C291E9F1}">
      <dgm:prSet phldrT="[Text]"/>
      <dgm:spPr/>
      <dgm:t>
        <a:bodyPr/>
        <a:lstStyle/>
        <a:p>
          <a:pPr algn="ctr"/>
          <a:r>
            <a:rPr lang="en-GB"/>
            <a:t>Initial Recommendations to case team</a:t>
          </a:r>
        </a:p>
      </dgm:t>
    </dgm:pt>
    <dgm:pt modelId="{4161591E-2506-4FA5-B45A-462016679120}" type="parTrans" cxnId="{655E94C5-1DED-4D53-BABE-E68C7371383B}">
      <dgm:prSet/>
      <dgm:spPr/>
      <dgm:t>
        <a:bodyPr/>
        <a:lstStyle/>
        <a:p>
          <a:pPr algn="ctr"/>
          <a:endParaRPr lang="en-GB"/>
        </a:p>
      </dgm:t>
    </dgm:pt>
    <dgm:pt modelId="{0F8AE4D9-433D-4763-9479-E2997142F9DA}" type="sibTrans" cxnId="{655E94C5-1DED-4D53-BABE-E68C7371383B}">
      <dgm:prSet/>
      <dgm:spPr/>
      <dgm:t>
        <a:bodyPr/>
        <a:lstStyle/>
        <a:p>
          <a:pPr algn="ctr"/>
          <a:endParaRPr lang="en-GB"/>
        </a:p>
      </dgm:t>
    </dgm:pt>
    <dgm:pt modelId="{85CA7B51-FDA1-4042-8169-E8F8A58CD43C}">
      <dgm:prSet phldrT="[Text]"/>
      <dgm:spPr/>
      <dgm:t>
        <a:bodyPr/>
        <a:lstStyle/>
        <a:p>
          <a:pPr algn="ctr"/>
          <a:r>
            <a:rPr lang="en-GB"/>
            <a:t>Specific Recommendations and direction case team approaches</a:t>
          </a:r>
        </a:p>
      </dgm:t>
    </dgm:pt>
    <dgm:pt modelId="{95F1DE87-9834-4A65-94AE-19944AF71556}" type="parTrans" cxnId="{25684378-4F63-4DAF-A271-45C3F6FA5F45}">
      <dgm:prSet/>
      <dgm:spPr/>
      <dgm:t>
        <a:bodyPr/>
        <a:lstStyle/>
        <a:p>
          <a:pPr algn="ctr"/>
          <a:endParaRPr lang="en-GB"/>
        </a:p>
      </dgm:t>
    </dgm:pt>
    <dgm:pt modelId="{BB402B7C-6506-451F-9F81-A3769AEE16B1}" type="sibTrans" cxnId="{25684378-4F63-4DAF-A271-45C3F6FA5F45}">
      <dgm:prSet/>
      <dgm:spPr/>
      <dgm:t>
        <a:bodyPr/>
        <a:lstStyle/>
        <a:p>
          <a:pPr algn="ctr"/>
          <a:endParaRPr lang="en-GB"/>
        </a:p>
      </dgm:t>
    </dgm:pt>
    <dgm:pt modelId="{837CD858-4A62-458F-8AA8-89399529A77B}">
      <dgm:prSet phldrT="[Text]"/>
      <dgm:spPr/>
      <dgm:t>
        <a:bodyPr/>
        <a:lstStyle/>
        <a:p>
          <a:pPr algn="ctr"/>
          <a:r>
            <a:rPr lang="en-GB"/>
            <a:t>Case Review Support</a:t>
          </a:r>
        </a:p>
      </dgm:t>
    </dgm:pt>
    <dgm:pt modelId="{B4ECE423-0B44-4BDB-B619-0FAA908EE1BC}" type="parTrans" cxnId="{B27642D5-66C3-4F60-A67F-A6ADF9F4D6F3}">
      <dgm:prSet/>
      <dgm:spPr/>
      <dgm:t>
        <a:bodyPr/>
        <a:lstStyle/>
        <a:p>
          <a:pPr algn="ctr"/>
          <a:endParaRPr lang="en-GB"/>
        </a:p>
      </dgm:t>
    </dgm:pt>
    <dgm:pt modelId="{25F84BE7-910B-44C9-9954-F1AA0FE0C293}" type="sibTrans" cxnId="{B27642D5-66C3-4F60-A67F-A6ADF9F4D6F3}">
      <dgm:prSet/>
      <dgm:spPr/>
      <dgm:t>
        <a:bodyPr/>
        <a:lstStyle/>
        <a:p>
          <a:pPr algn="ctr"/>
          <a:endParaRPr lang="en-GB"/>
        </a:p>
      </dgm:t>
    </dgm:pt>
    <dgm:pt modelId="{FFB96A2F-D495-4E01-835B-40D0F9D2C9ED}">
      <dgm:prSet phldrT="[Text]"/>
      <dgm:spPr>
        <a:solidFill>
          <a:schemeClr val="accent6"/>
        </a:solidFill>
      </dgm:spPr>
      <dgm:t>
        <a:bodyPr/>
        <a:lstStyle/>
        <a:p>
          <a:pPr algn="ctr"/>
          <a:r>
            <a:rPr lang="en-GB"/>
            <a:t>Bespoke Work</a:t>
          </a:r>
        </a:p>
      </dgm:t>
    </dgm:pt>
    <dgm:pt modelId="{F024E628-2CA9-4540-B418-A6847D532B18}" type="parTrans" cxnId="{EF5B796B-8249-4348-9777-60D3E1C00CB8}">
      <dgm:prSet/>
      <dgm:spPr/>
      <dgm:t>
        <a:bodyPr/>
        <a:lstStyle/>
        <a:p>
          <a:pPr algn="ctr"/>
          <a:endParaRPr lang="en-GB"/>
        </a:p>
      </dgm:t>
    </dgm:pt>
    <dgm:pt modelId="{ABF723F5-C1AB-4EA4-BBB2-FAFCCC5ACD31}" type="sibTrans" cxnId="{EF5B796B-8249-4348-9777-60D3E1C00CB8}">
      <dgm:prSet/>
      <dgm:spPr/>
      <dgm:t>
        <a:bodyPr/>
        <a:lstStyle/>
        <a:p>
          <a:pPr algn="ctr"/>
          <a:endParaRPr lang="en-GB"/>
        </a:p>
      </dgm:t>
    </dgm:pt>
    <dgm:pt modelId="{011AE728-1C43-4EC3-8957-05491045AD5E}">
      <dgm:prSet phldrT="[Text]"/>
      <dgm:spPr/>
      <dgm:t>
        <a:bodyPr/>
        <a:lstStyle/>
        <a:p>
          <a:pPr algn="ctr"/>
          <a:r>
            <a:rPr lang="en-GB"/>
            <a:t>Case Review Support</a:t>
          </a:r>
        </a:p>
      </dgm:t>
    </dgm:pt>
    <dgm:pt modelId="{1F262631-2702-4F3E-ABC1-DE291DB8A2F9}" type="parTrans" cxnId="{056DE67D-24CF-41A4-9F12-FA1CD1F14719}">
      <dgm:prSet/>
      <dgm:spPr/>
      <dgm:t>
        <a:bodyPr/>
        <a:lstStyle/>
        <a:p>
          <a:pPr algn="ctr"/>
          <a:endParaRPr lang="en-GB"/>
        </a:p>
      </dgm:t>
    </dgm:pt>
    <dgm:pt modelId="{6BCD2604-E34B-4294-9ADE-A03B47934BA3}" type="sibTrans" cxnId="{056DE67D-24CF-41A4-9F12-FA1CD1F14719}">
      <dgm:prSet/>
      <dgm:spPr/>
      <dgm:t>
        <a:bodyPr/>
        <a:lstStyle/>
        <a:p>
          <a:pPr algn="ctr"/>
          <a:endParaRPr lang="en-GB"/>
        </a:p>
      </dgm:t>
    </dgm:pt>
    <dgm:pt modelId="{F505B2BD-C7F3-4FBE-BDB7-5022F020794E}">
      <dgm:prSet phldrT="[Text]"/>
      <dgm:spPr>
        <a:solidFill>
          <a:schemeClr val="accent4">
            <a:lumMod val="75000"/>
          </a:schemeClr>
        </a:solidFill>
      </dgm:spPr>
      <dgm:t>
        <a:bodyPr/>
        <a:lstStyle/>
        <a:p>
          <a:pPr algn="ctr"/>
          <a:r>
            <a:rPr lang="en-GB"/>
            <a:t>Interactive Shiny Application</a:t>
          </a:r>
        </a:p>
      </dgm:t>
    </dgm:pt>
    <dgm:pt modelId="{D3F9A5F9-2E4A-4F9F-951A-5E7057A71BD0}" type="parTrans" cxnId="{EB254575-C52F-4447-916F-F9CC3EA01FEC}">
      <dgm:prSet/>
      <dgm:spPr/>
      <dgm:t>
        <a:bodyPr/>
        <a:lstStyle/>
        <a:p>
          <a:endParaRPr lang="en-GB"/>
        </a:p>
      </dgm:t>
    </dgm:pt>
    <dgm:pt modelId="{FC7D0EDA-7445-40E2-B967-E19BB83905E8}" type="sibTrans" cxnId="{EB254575-C52F-4447-916F-F9CC3EA01FEC}">
      <dgm:prSet/>
      <dgm:spPr/>
      <dgm:t>
        <a:bodyPr/>
        <a:lstStyle/>
        <a:p>
          <a:endParaRPr lang="en-GB"/>
        </a:p>
      </dgm:t>
    </dgm:pt>
    <dgm:pt modelId="{4D48AA63-B204-456E-AB49-04803D5EE55E}">
      <dgm:prSet phldrT="[Text]"/>
      <dgm:spPr>
        <a:solidFill>
          <a:schemeClr val="accent4">
            <a:lumMod val="75000"/>
          </a:schemeClr>
        </a:solidFill>
      </dgm:spPr>
      <dgm:t>
        <a:bodyPr/>
        <a:lstStyle/>
        <a:p>
          <a:pPr algn="ctr"/>
          <a:r>
            <a:rPr lang="en-GB"/>
            <a:t>Network Analysis</a:t>
          </a:r>
        </a:p>
      </dgm:t>
    </dgm:pt>
    <dgm:pt modelId="{69D3CA30-591B-4D8B-9481-2038C9F382D1}" type="parTrans" cxnId="{929C204B-3BB9-4B4F-9011-8AE107CD9F2A}">
      <dgm:prSet/>
      <dgm:spPr/>
      <dgm:t>
        <a:bodyPr/>
        <a:lstStyle/>
        <a:p>
          <a:endParaRPr lang="en-GB"/>
        </a:p>
      </dgm:t>
    </dgm:pt>
    <dgm:pt modelId="{11699682-67FC-4F0E-B8E9-D2E65D5BB4F2}" type="sibTrans" cxnId="{929C204B-3BB9-4B4F-9011-8AE107CD9F2A}">
      <dgm:prSet/>
      <dgm:spPr/>
      <dgm:t>
        <a:bodyPr/>
        <a:lstStyle/>
        <a:p>
          <a:endParaRPr lang="en-GB"/>
        </a:p>
      </dgm:t>
    </dgm:pt>
    <dgm:pt modelId="{867C1364-5E3E-4516-8140-7ACE6AD4A009}" type="pres">
      <dgm:prSet presAssocID="{CF51A21E-EC9C-43FB-A6A7-67322F474DE0}" presName="mainComposite" presStyleCnt="0">
        <dgm:presLayoutVars>
          <dgm:chPref val="1"/>
          <dgm:dir/>
          <dgm:animOne val="branch"/>
          <dgm:animLvl val="lvl"/>
          <dgm:resizeHandles val="exact"/>
        </dgm:presLayoutVars>
      </dgm:prSet>
      <dgm:spPr/>
    </dgm:pt>
    <dgm:pt modelId="{4AE8BF76-1925-404D-8DB4-8E980E65533F}" type="pres">
      <dgm:prSet presAssocID="{CF51A21E-EC9C-43FB-A6A7-67322F474DE0}" presName="hierFlow" presStyleCnt="0"/>
      <dgm:spPr/>
    </dgm:pt>
    <dgm:pt modelId="{C364A6F6-6A7A-4611-8503-7ABCA90263E1}" type="pres">
      <dgm:prSet presAssocID="{CF51A21E-EC9C-43FB-A6A7-67322F474DE0}" presName="firstBuf" presStyleCnt="0"/>
      <dgm:spPr/>
    </dgm:pt>
    <dgm:pt modelId="{AF8ABD13-D15E-4303-9357-BEC7BB228AE5}" type="pres">
      <dgm:prSet presAssocID="{CF51A21E-EC9C-43FB-A6A7-67322F474DE0}" presName="hierChild1" presStyleCnt="0">
        <dgm:presLayoutVars>
          <dgm:chPref val="1"/>
          <dgm:animOne val="branch"/>
          <dgm:animLvl val="lvl"/>
        </dgm:presLayoutVars>
      </dgm:prSet>
      <dgm:spPr/>
    </dgm:pt>
    <dgm:pt modelId="{9C9F33A1-8A89-497A-850A-396037DE1EA5}" type="pres">
      <dgm:prSet presAssocID="{450ECD81-232C-4D80-8CB7-81A190AF3AF9}" presName="Name17" presStyleCnt="0"/>
      <dgm:spPr/>
    </dgm:pt>
    <dgm:pt modelId="{AEDC292A-7339-4411-9F2A-8CDE43AF9689}" type="pres">
      <dgm:prSet presAssocID="{450ECD81-232C-4D80-8CB7-81A190AF3AF9}" presName="level1Shape" presStyleLbl="node0" presStyleIdx="0" presStyleCnt="1">
        <dgm:presLayoutVars>
          <dgm:chPref val="3"/>
        </dgm:presLayoutVars>
      </dgm:prSet>
      <dgm:spPr/>
    </dgm:pt>
    <dgm:pt modelId="{66F0F2CF-71D8-4DB7-86F8-6BA561CAA76F}" type="pres">
      <dgm:prSet presAssocID="{450ECD81-232C-4D80-8CB7-81A190AF3AF9}" presName="hierChild2" presStyleCnt="0"/>
      <dgm:spPr/>
    </dgm:pt>
    <dgm:pt modelId="{8BADA822-F0CD-43A2-9BCB-62110C1A10A9}" type="pres">
      <dgm:prSet presAssocID="{0E4105EB-C3F5-438C-A2B9-5FA8B7E89677}" presName="Name25" presStyleLbl="parChTrans1D2" presStyleIdx="0" presStyleCnt="2"/>
      <dgm:spPr/>
    </dgm:pt>
    <dgm:pt modelId="{9A7219A7-A3A5-4B15-9481-3140000F7B69}" type="pres">
      <dgm:prSet presAssocID="{0E4105EB-C3F5-438C-A2B9-5FA8B7E89677}" presName="connTx" presStyleLbl="parChTrans1D2" presStyleIdx="0" presStyleCnt="2"/>
      <dgm:spPr/>
    </dgm:pt>
    <dgm:pt modelId="{53E1D04C-D31D-47DF-A62D-9DF329AE39C2}" type="pres">
      <dgm:prSet presAssocID="{EFE56A48-ABA3-459E-8920-ECB5A0C300DE}" presName="Name30" presStyleCnt="0"/>
      <dgm:spPr/>
    </dgm:pt>
    <dgm:pt modelId="{A225D9D1-C31C-49D6-A630-0C88440D3D80}" type="pres">
      <dgm:prSet presAssocID="{EFE56A48-ABA3-459E-8920-ECB5A0C300DE}" presName="level2Shape" presStyleLbl="node2" presStyleIdx="0" presStyleCnt="2"/>
      <dgm:spPr/>
    </dgm:pt>
    <dgm:pt modelId="{A6508D26-4307-4E26-8DB0-DE8445EF6489}" type="pres">
      <dgm:prSet presAssocID="{EFE56A48-ABA3-459E-8920-ECB5A0C300DE}" presName="hierChild3" presStyleCnt="0"/>
      <dgm:spPr/>
    </dgm:pt>
    <dgm:pt modelId="{2C7043F6-CD02-4D4D-8EF7-540E84CF4636}" type="pres">
      <dgm:prSet presAssocID="{6FCE000D-0AAE-4CEA-9C33-00302B878FB0}" presName="Name25" presStyleLbl="parChTrans1D3" presStyleIdx="0" presStyleCnt="3"/>
      <dgm:spPr/>
    </dgm:pt>
    <dgm:pt modelId="{C3C622AE-CEF0-48E1-8E13-391F8854487C}" type="pres">
      <dgm:prSet presAssocID="{6FCE000D-0AAE-4CEA-9C33-00302B878FB0}" presName="connTx" presStyleLbl="parChTrans1D3" presStyleIdx="0" presStyleCnt="3"/>
      <dgm:spPr/>
    </dgm:pt>
    <dgm:pt modelId="{EFB32304-1AA6-448C-9955-977115BA6073}" type="pres">
      <dgm:prSet presAssocID="{B0F941C8-82A1-432A-BDB9-59BB42F64B31}" presName="Name30" presStyleCnt="0"/>
      <dgm:spPr/>
    </dgm:pt>
    <dgm:pt modelId="{BD7A7B4A-9B2C-4986-B817-8BF6B9A7DE9A}" type="pres">
      <dgm:prSet presAssocID="{B0F941C8-82A1-432A-BDB9-59BB42F64B31}" presName="level2Shape" presStyleLbl="node3" presStyleIdx="0" presStyleCnt="3" custScaleX="99373"/>
      <dgm:spPr/>
    </dgm:pt>
    <dgm:pt modelId="{98A48D83-656D-462C-A5AD-D8DBBAB25692}" type="pres">
      <dgm:prSet presAssocID="{B0F941C8-82A1-432A-BDB9-59BB42F64B31}" presName="hierChild3" presStyleCnt="0"/>
      <dgm:spPr/>
    </dgm:pt>
    <dgm:pt modelId="{A93E324C-80E6-4FA6-AE3C-8D66A084FEBE}" type="pres">
      <dgm:prSet presAssocID="{69D3CA30-591B-4D8B-9481-2038C9F382D1}" presName="Name25" presStyleLbl="parChTrans1D4" presStyleIdx="0" presStyleCnt="10"/>
      <dgm:spPr/>
    </dgm:pt>
    <dgm:pt modelId="{0BDD1961-E982-49AF-BDD2-7B6BE2610CCB}" type="pres">
      <dgm:prSet presAssocID="{69D3CA30-591B-4D8B-9481-2038C9F382D1}" presName="connTx" presStyleLbl="parChTrans1D4" presStyleIdx="0" presStyleCnt="10"/>
      <dgm:spPr/>
    </dgm:pt>
    <dgm:pt modelId="{42DD98E5-8934-49C1-978E-45814B9E2764}" type="pres">
      <dgm:prSet presAssocID="{4D48AA63-B204-456E-AB49-04803D5EE55E}" presName="Name30" presStyleCnt="0"/>
      <dgm:spPr/>
    </dgm:pt>
    <dgm:pt modelId="{7CCCB48B-FB19-4E0B-89D3-B57AE108C58F}" type="pres">
      <dgm:prSet presAssocID="{4D48AA63-B204-456E-AB49-04803D5EE55E}" presName="level2Shape" presStyleLbl="node4" presStyleIdx="0" presStyleCnt="10"/>
      <dgm:spPr/>
    </dgm:pt>
    <dgm:pt modelId="{F3F643C6-3C93-4916-A33E-2E8358DECC50}" type="pres">
      <dgm:prSet presAssocID="{4D48AA63-B204-456E-AB49-04803D5EE55E}" presName="hierChild3" presStyleCnt="0"/>
      <dgm:spPr/>
    </dgm:pt>
    <dgm:pt modelId="{BDFC08E7-402E-4256-A498-74395768E2FD}" type="pres">
      <dgm:prSet presAssocID="{D3F9A5F9-2E4A-4F9F-951A-5E7057A71BD0}" presName="Name25" presStyleLbl="parChTrans1D4" presStyleIdx="1" presStyleCnt="10"/>
      <dgm:spPr/>
    </dgm:pt>
    <dgm:pt modelId="{458E5F43-9452-4C94-87D6-D475FF6ED320}" type="pres">
      <dgm:prSet presAssocID="{D3F9A5F9-2E4A-4F9F-951A-5E7057A71BD0}" presName="connTx" presStyleLbl="parChTrans1D4" presStyleIdx="1" presStyleCnt="10"/>
      <dgm:spPr/>
    </dgm:pt>
    <dgm:pt modelId="{BFE4E730-46DC-4996-8721-80AC08C38E90}" type="pres">
      <dgm:prSet presAssocID="{F505B2BD-C7F3-4FBE-BDB7-5022F020794E}" presName="Name30" presStyleCnt="0"/>
      <dgm:spPr/>
    </dgm:pt>
    <dgm:pt modelId="{3BC1F662-B5F8-4813-8995-6C1B11053220}" type="pres">
      <dgm:prSet presAssocID="{F505B2BD-C7F3-4FBE-BDB7-5022F020794E}" presName="level2Shape" presStyleLbl="node4" presStyleIdx="1" presStyleCnt="10"/>
      <dgm:spPr/>
    </dgm:pt>
    <dgm:pt modelId="{0A48B3F5-3A2A-4910-AF7F-06726A19CA1E}" type="pres">
      <dgm:prSet presAssocID="{F505B2BD-C7F3-4FBE-BDB7-5022F020794E}" presName="hierChild3" presStyleCnt="0"/>
      <dgm:spPr/>
    </dgm:pt>
    <dgm:pt modelId="{850D9F90-01FD-41E0-BA8E-DFA8CCC4D0CB}" type="pres">
      <dgm:prSet presAssocID="{FEFE6FFE-D7DA-4B37-A828-5D9D1A4F373D}" presName="Name25" presStyleLbl="parChTrans1D3" presStyleIdx="1" presStyleCnt="3"/>
      <dgm:spPr/>
    </dgm:pt>
    <dgm:pt modelId="{5C4DD6D3-9976-4DDE-AD1D-86430F2D1B3C}" type="pres">
      <dgm:prSet presAssocID="{FEFE6FFE-D7DA-4B37-A828-5D9D1A4F373D}" presName="connTx" presStyleLbl="parChTrans1D3" presStyleIdx="1" presStyleCnt="3"/>
      <dgm:spPr/>
    </dgm:pt>
    <dgm:pt modelId="{43417BC7-4964-47E4-B12F-078205F3DBE7}" type="pres">
      <dgm:prSet presAssocID="{EFB60732-94EA-48FE-97EF-D57CECBF8650}" presName="Name30" presStyleCnt="0"/>
      <dgm:spPr/>
    </dgm:pt>
    <dgm:pt modelId="{90ACF6FF-4A11-45FB-8FDE-D62A4B097D74}" type="pres">
      <dgm:prSet presAssocID="{EFB60732-94EA-48FE-97EF-D57CECBF8650}" presName="level2Shape" presStyleLbl="node3" presStyleIdx="1" presStyleCnt="3"/>
      <dgm:spPr/>
    </dgm:pt>
    <dgm:pt modelId="{B35F2D7A-C43D-4900-9823-B0931969B6EF}" type="pres">
      <dgm:prSet presAssocID="{EFB60732-94EA-48FE-97EF-D57CECBF8650}" presName="hierChild3" presStyleCnt="0"/>
      <dgm:spPr/>
    </dgm:pt>
    <dgm:pt modelId="{FAE4C5E6-2B15-45D5-B537-3DB768A46748}" type="pres">
      <dgm:prSet presAssocID="{D9B81361-BFB8-4985-8EE0-8AA8FC24BAC8}" presName="Name25" presStyleLbl="parChTrans1D4" presStyleIdx="2" presStyleCnt="10"/>
      <dgm:spPr/>
    </dgm:pt>
    <dgm:pt modelId="{95E7AEE4-C0DD-4481-88F9-911913B9A6B1}" type="pres">
      <dgm:prSet presAssocID="{D9B81361-BFB8-4985-8EE0-8AA8FC24BAC8}" presName="connTx" presStyleLbl="parChTrans1D4" presStyleIdx="2" presStyleCnt="10"/>
      <dgm:spPr/>
    </dgm:pt>
    <dgm:pt modelId="{2E88220D-857B-4636-828D-BD618E37FC83}" type="pres">
      <dgm:prSet presAssocID="{8130A912-FD21-4354-B376-30E9116A4372}" presName="Name30" presStyleCnt="0"/>
      <dgm:spPr/>
    </dgm:pt>
    <dgm:pt modelId="{B9081C04-E392-4816-9925-7BFF21BBE5D8}" type="pres">
      <dgm:prSet presAssocID="{8130A912-FD21-4354-B376-30E9116A4372}" presName="level2Shape" presStyleLbl="node4" presStyleIdx="2" presStyleCnt="10"/>
      <dgm:spPr/>
    </dgm:pt>
    <dgm:pt modelId="{58949914-7FDF-481B-94AA-06523C70C28C}" type="pres">
      <dgm:prSet presAssocID="{8130A912-FD21-4354-B376-30E9116A4372}" presName="hierChild3" presStyleCnt="0"/>
      <dgm:spPr/>
    </dgm:pt>
    <dgm:pt modelId="{64DD435B-7F31-427F-B72B-89C116C869CF}" type="pres">
      <dgm:prSet presAssocID="{0E30C610-9999-4A1A-B5CF-3D39793ABFA1}" presName="Name25" presStyleLbl="parChTrans1D4" presStyleIdx="3" presStyleCnt="10"/>
      <dgm:spPr/>
    </dgm:pt>
    <dgm:pt modelId="{C6BF6A9E-3A18-4AB5-A61E-1633C9F07FF6}" type="pres">
      <dgm:prSet presAssocID="{0E30C610-9999-4A1A-B5CF-3D39793ABFA1}" presName="connTx" presStyleLbl="parChTrans1D4" presStyleIdx="3" presStyleCnt="10"/>
      <dgm:spPr/>
    </dgm:pt>
    <dgm:pt modelId="{17836C4B-6044-4A41-8A9A-EA5D48532512}" type="pres">
      <dgm:prSet presAssocID="{D87EB5C9-BE60-4511-9BAB-A7DC40AA1463}" presName="Name30" presStyleCnt="0"/>
      <dgm:spPr/>
    </dgm:pt>
    <dgm:pt modelId="{D92E86CB-DD17-4037-B1DC-7E08F3D73387}" type="pres">
      <dgm:prSet presAssocID="{D87EB5C9-BE60-4511-9BAB-A7DC40AA1463}" presName="level2Shape" presStyleLbl="node4" presStyleIdx="3" presStyleCnt="10"/>
      <dgm:spPr/>
    </dgm:pt>
    <dgm:pt modelId="{5BA63EB5-61D7-46DE-8D35-04BC1820BD8F}" type="pres">
      <dgm:prSet presAssocID="{D87EB5C9-BE60-4511-9BAB-A7DC40AA1463}" presName="hierChild3" presStyleCnt="0"/>
      <dgm:spPr/>
    </dgm:pt>
    <dgm:pt modelId="{D8668A71-51E6-479F-A7F2-4E53BCB9294C}" type="pres">
      <dgm:prSet presAssocID="{1F262631-2702-4F3E-ABC1-DE291DB8A2F9}" presName="Name25" presStyleLbl="parChTrans1D4" presStyleIdx="4" presStyleCnt="10"/>
      <dgm:spPr/>
    </dgm:pt>
    <dgm:pt modelId="{37247BDF-F216-44D3-AF80-32C490C5601A}" type="pres">
      <dgm:prSet presAssocID="{1F262631-2702-4F3E-ABC1-DE291DB8A2F9}" presName="connTx" presStyleLbl="parChTrans1D4" presStyleIdx="4" presStyleCnt="10"/>
      <dgm:spPr/>
    </dgm:pt>
    <dgm:pt modelId="{7FF460F8-0B72-412A-A6F4-7CD0E1EF5752}" type="pres">
      <dgm:prSet presAssocID="{011AE728-1C43-4EC3-8957-05491045AD5E}" presName="Name30" presStyleCnt="0"/>
      <dgm:spPr/>
    </dgm:pt>
    <dgm:pt modelId="{0BAC0A33-6FE1-4285-B365-7A3EC35BE74F}" type="pres">
      <dgm:prSet presAssocID="{011AE728-1C43-4EC3-8957-05491045AD5E}" presName="level2Shape" presStyleLbl="node4" presStyleIdx="4" presStyleCnt="10"/>
      <dgm:spPr/>
    </dgm:pt>
    <dgm:pt modelId="{CBD534BE-0635-4387-8500-353764CC0AA9}" type="pres">
      <dgm:prSet presAssocID="{011AE728-1C43-4EC3-8957-05491045AD5E}" presName="hierChild3" presStyleCnt="0"/>
      <dgm:spPr/>
    </dgm:pt>
    <dgm:pt modelId="{F21A5390-7D52-4126-805E-61A2AC39DF48}" type="pres">
      <dgm:prSet presAssocID="{60180CB5-78BE-4DB6-A53D-B49F7BADC808}" presName="Name25" presStyleLbl="parChTrans1D4" presStyleIdx="5" presStyleCnt="10"/>
      <dgm:spPr/>
    </dgm:pt>
    <dgm:pt modelId="{54F3F72C-3119-48B9-B369-BF4EFCAA8ADD}" type="pres">
      <dgm:prSet presAssocID="{60180CB5-78BE-4DB6-A53D-B49F7BADC808}" presName="connTx" presStyleLbl="parChTrans1D4" presStyleIdx="5" presStyleCnt="10"/>
      <dgm:spPr/>
    </dgm:pt>
    <dgm:pt modelId="{83B32B89-8BFD-49E2-8E2C-6F5EC6F65334}" type="pres">
      <dgm:prSet presAssocID="{D354DA4F-E873-4E2D-A8EE-BBFA519F238E}" presName="Name30" presStyleCnt="0"/>
      <dgm:spPr/>
    </dgm:pt>
    <dgm:pt modelId="{C83D8037-501D-4367-B01E-49F9253D2B88}" type="pres">
      <dgm:prSet presAssocID="{D354DA4F-E873-4E2D-A8EE-BBFA519F238E}" presName="level2Shape" presStyleLbl="node4" presStyleIdx="5" presStyleCnt="10"/>
      <dgm:spPr/>
    </dgm:pt>
    <dgm:pt modelId="{0FC15B05-2F81-44D2-A1B3-577EA64A0B8E}" type="pres">
      <dgm:prSet presAssocID="{D354DA4F-E873-4E2D-A8EE-BBFA519F238E}" presName="hierChild3" presStyleCnt="0"/>
      <dgm:spPr/>
    </dgm:pt>
    <dgm:pt modelId="{FE65D4ED-7CC6-4C96-B8F9-76FB159A19F5}" type="pres">
      <dgm:prSet presAssocID="{BD9BC702-FF19-4DC8-BAFE-3DCC94F7CDDC}" presName="Name25" presStyleLbl="parChTrans1D2" presStyleIdx="1" presStyleCnt="2"/>
      <dgm:spPr/>
    </dgm:pt>
    <dgm:pt modelId="{5DF23B48-48A8-4F75-8619-F5EB8EDDC4A4}" type="pres">
      <dgm:prSet presAssocID="{BD9BC702-FF19-4DC8-BAFE-3DCC94F7CDDC}" presName="connTx" presStyleLbl="parChTrans1D2" presStyleIdx="1" presStyleCnt="2"/>
      <dgm:spPr/>
    </dgm:pt>
    <dgm:pt modelId="{37F44EBD-016C-4410-88AA-F5ECE9BFEDA3}" type="pres">
      <dgm:prSet presAssocID="{A3C1579D-6D57-4A0E-B66C-569A2AE837B9}" presName="Name30" presStyleCnt="0"/>
      <dgm:spPr/>
    </dgm:pt>
    <dgm:pt modelId="{85144864-D57F-4867-9A06-B166519B9A56}" type="pres">
      <dgm:prSet presAssocID="{A3C1579D-6D57-4A0E-B66C-569A2AE837B9}" presName="level2Shape" presStyleLbl="node2" presStyleIdx="1" presStyleCnt="2"/>
      <dgm:spPr/>
    </dgm:pt>
    <dgm:pt modelId="{5A9C2D9C-3C36-4C2D-8C15-86226DD3598F}" type="pres">
      <dgm:prSet presAssocID="{A3C1579D-6D57-4A0E-B66C-569A2AE837B9}" presName="hierChild3" presStyleCnt="0"/>
      <dgm:spPr/>
    </dgm:pt>
    <dgm:pt modelId="{4923AF44-916A-4766-A351-E7B79F70582C}" type="pres">
      <dgm:prSet presAssocID="{2356F559-2058-446A-BD78-835A04BDE378}" presName="Name25" presStyleLbl="parChTrans1D3" presStyleIdx="2" presStyleCnt="3"/>
      <dgm:spPr/>
    </dgm:pt>
    <dgm:pt modelId="{15999635-AECC-4810-95F7-C1591D69289A}" type="pres">
      <dgm:prSet presAssocID="{2356F559-2058-446A-BD78-835A04BDE378}" presName="connTx" presStyleLbl="parChTrans1D3" presStyleIdx="2" presStyleCnt="3"/>
      <dgm:spPr/>
    </dgm:pt>
    <dgm:pt modelId="{4DE2041F-6571-44E3-9465-4A2B4F8AB7C3}" type="pres">
      <dgm:prSet presAssocID="{CC9D6B40-9667-49D1-B957-B42110F7C6F2}" presName="Name30" presStyleCnt="0"/>
      <dgm:spPr/>
    </dgm:pt>
    <dgm:pt modelId="{C132C1F2-3779-4B25-A4D2-CBF8DC4D4550}" type="pres">
      <dgm:prSet presAssocID="{CC9D6B40-9667-49D1-B957-B42110F7C6F2}" presName="level2Shape" presStyleLbl="node3" presStyleIdx="2" presStyleCnt="3"/>
      <dgm:spPr/>
    </dgm:pt>
    <dgm:pt modelId="{578B4F1D-F262-4F42-A4BB-B7ABF9CB3D65}" type="pres">
      <dgm:prSet presAssocID="{CC9D6B40-9667-49D1-B957-B42110F7C6F2}" presName="hierChild3" presStyleCnt="0"/>
      <dgm:spPr/>
    </dgm:pt>
    <dgm:pt modelId="{CF6AF357-C9AE-4E85-949E-0E295ECFC053}" type="pres">
      <dgm:prSet presAssocID="{F5C0A545-11FF-4E0E-936F-5273ECCD59B6}" presName="Name25" presStyleLbl="parChTrans1D4" presStyleIdx="6" presStyleCnt="10"/>
      <dgm:spPr/>
    </dgm:pt>
    <dgm:pt modelId="{8CB9E463-B3E1-48E5-A943-0EC4BCBED2D1}" type="pres">
      <dgm:prSet presAssocID="{F5C0A545-11FF-4E0E-936F-5273ECCD59B6}" presName="connTx" presStyleLbl="parChTrans1D4" presStyleIdx="6" presStyleCnt="10"/>
      <dgm:spPr/>
    </dgm:pt>
    <dgm:pt modelId="{6DEAEE22-FCBE-4160-AE3A-E2E26FED3595}" type="pres">
      <dgm:prSet presAssocID="{20F25CDA-CFEE-4411-A5D7-D7ECA292F303}" presName="Name30" presStyleCnt="0"/>
      <dgm:spPr/>
    </dgm:pt>
    <dgm:pt modelId="{67E6656C-BB37-414F-A268-F0512687F070}" type="pres">
      <dgm:prSet presAssocID="{20F25CDA-CFEE-4411-A5D7-D7ECA292F303}" presName="level2Shape" presStyleLbl="node4" presStyleIdx="6" presStyleCnt="10"/>
      <dgm:spPr/>
    </dgm:pt>
    <dgm:pt modelId="{84986687-2631-4E65-B9EB-F12878DCE328}" type="pres">
      <dgm:prSet presAssocID="{20F25CDA-CFEE-4411-A5D7-D7ECA292F303}" presName="hierChild3" presStyleCnt="0"/>
      <dgm:spPr/>
    </dgm:pt>
    <dgm:pt modelId="{6D83A961-C739-43BC-82BC-A2E7632AABE5}" type="pres">
      <dgm:prSet presAssocID="{A53B45A8-3E83-4D6C-A4DA-BE717D5BFF03}" presName="Name25" presStyleLbl="parChTrans1D4" presStyleIdx="7" presStyleCnt="10"/>
      <dgm:spPr/>
    </dgm:pt>
    <dgm:pt modelId="{7DA79F7B-F60E-46E0-BB3F-B4C5B19F2CCE}" type="pres">
      <dgm:prSet presAssocID="{A53B45A8-3E83-4D6C-A4DA-BE717D5BFF03}" presName="connTx" presStyleLbl="parChTrans1D4" presStyleIdx="7" presStyleCnt="10"/>
      <dgm:spPr/>
    </dgm:pt>
    <dgm:pt modelId="{87F606E6-AF54-464F-8580-96458DF3BBE3}" type="pres">
      <dgm:prSet presAssocID="{01EAFB59-D303-4579-B7CF-4CD5BD69B420}" presName="Name30" presStyleCnt="0"/>
      <dgm:spPr/>
    </dgm:pt>
    <dgm:pt modelId="{B49BE218-AF81-4B55-946E-E392467A6274}" type="pres">
      <dgm:prSet presAssocID="{01EAFB59-D303-4579-B7CF-4CD5BD69B420}" presName="level2Shape" presStyleLbl="node4" presStyleIdx="7" presStyleCnt="10"/>
      <dgm:spPr/>
    </dgm:pt>
    <dgm:pt modelId="{9B5F69C3-2EF0-4D0B-A23F-9AED71DC321F}" type="pres">
      <dgm:prSet presAssocID="{01EAFB59-D303-4579-B7CF-4CD5BD69B420}" presName="hierChild3" presStyleCnt="0"/>
      <dgm:spPr/>
    </dgm:pt>
    <dgm:pt modelId="{6E9FEFD1-3303-4A1F-8FD9-7E4888330324}" type="pres">
      <dgm:prSet presAssocID="{B4ECE423-0B44-4BDB-B619-0FAA908EE1BC}" presName="Name25" presStyleLbl="parChTrans1D4" presStyleIdx="8" presStyleCnt="10"/>
      <dgm:spPr/>
    </dgm:pt>
    <dgm:pt modelId="{30B7BC5F-C1C5-4F19-B043-9C9C1387DE92}" type="pres">
      <dgm:prSet presAssocID="{B4ECE423-0B44-4BDB-B619-0FAA908EE1BC}" presName="connTx" presStyleLbl="parChTrans1D4" presStyleIdx="8" presStyleCnt="10"/>
      <dgm:spPr/>
    </dgm:pt>
    <dgm:pt modelId="{BE7FE7B8-89FA-4E55-9DBC-8B94E8CF01EA}" type="pres">
      <dgm:prSet presAssocID="{837CD858-4A62-458F-8AA8-89399529A77B}" presName="Name30" presStyleCnt="0"/>
      <dgm:spPr/>
    </dgm:pt>
    <dgm:pt modelId="{585A3971-26B7-4F59-AC62-CCB612783A63}" type="pres">
      <dgm:prSet presAssocID="{837CD858-4A62-458F-8AA8-89399529A77B}" presName="level2Shape" presStyleLbl="node4" presStyleIdx="8" presStyleCnt="10"/>
      <dgm:spPr/>
    </dgm:pt>
    <dgm:pt modelId="{B4606084-6E00-4090-BE02-A74A472F8CF3}" type="pres">
      <dgm:prSet presAssocID="{837CD858-4A62-458F-8AA8-89399529A77B}" presName="hierChild3" presStyleCnt="0"/>
      <dgm:spPr/>
    </dgm:pt>
    <dgm:pt modelId="{3517C094-F982-4A4D-B52D-7F1EC2ABF29F}" type="pres">
      <dgm:prSet presAssocID="{F024E628-2CA9-4540-B418-A6847D532B18}" presName="Name25" presStyleLbl="parChTrans1D4" presStyleIdx="9" presStyleCnt="10"/>
      <dgm:spPr/>
    </dgm:pt>
    <dgm:pt modelId="{53570744-DA05-4EF0-8FF6-7E1362AA893B}" type="pres">
      <dgm:prSet presAssocID="{F024E628-2CA9-4540-B418-A6847D532B18}" presName="connTx" presStyleLbl="parChTrans1D4" presStyleIdx="9" presStyleCnt="10"/>
      <dgm:spPr/>
    </dgm:pt>
    <dgm:pt modelId="{6866BF65-721B-477B-B974-FD56F622AC14}" type="pres">
      <dgm:prSet presAssocID="{FFB96A2F-D495-4E01-835B-40D0F9D2C9ED}" presName="Name30" presStyleCnt="0"/>
      <dgm:spPr/>
    </dgm:pt>
    <dgm:pt modelId="{D78E9999-FC38-441F-9D20-146D2F4C0A56}" type="pres">
      <dgm:prSet presAssocID="{FFB96A2F-D495-4E01-835B-40D0F9D2C9ED}" presName="level2Shape" presStyleLbl="node4" presStyleIdx="9" presStyleCnt="10"/>
      <dgm:spPr/>
    </dgm:pt>
    <dgm:pt modelId="{5C03DE06-1EF2-4693-81CB-51B59B66D5B4}" type="pres">
      <dgm:prSet presAssocID="{FFB96A2F-D495-4E01-835B-40D0F9D2C9ED}" presName="hierChild3" presStyleCnt="0"/>
      <dgm:spPr/>
    </dgm:pt>
    <dgm:pt modelId="{03C2C240-99C2-44A2-9954-9E77C28107B8}" type="pres">
      <dgm:prSet presAssocID="{CF51A21E-EC9C-43FB-A6A7-67322F474DE0}" presName="bgShapesFlow" presStyleCnt="0"/>
      <dgm:spPr/>
    </dgm:pt>
    <dgm:pt modelId="{6FF1F7C7-C4EA-461E-BF20-7910847930B0}" type="pres">
      <dgm:prSet presAssocID="{732EFCD4-7000-4418-A89E-6DA0D6720AD7}" presName="rectComp" presStyleCnt="0"/>
      <dgm:spPr/>
    </dgm:pt>
    <dgm:pt modelId="{787F864D-4C94-4EDE-9D87-18203A7EC209}" type="pres">
      <dgm:prSet presAssocID="{732EFCD4-7000-4418-A89E-6DA0D6720AD7}" presName="bgRect" presStyleLbl="bgShp" presStyleIdx="0" presStyleCnt="6"/>
      <dgm:spPr/>
    </dgm:pt>
    <dgm:pt modelId="{9894210E-25B1-46DC-9AB2-490E03B42FC8}" type="pres">
      <dgm:prSet presAssocID="{732EFCD4-7000-4418-A89E-6DA0D6720AD7}" presName="bgRectTx" presStyleLbl="bgShp" presStyleIdx="0" presStyleCnt="6">
        <dgm:presLayoutVars>
          <dgm:bulletEnabled val="1"/>
        </dgm:presLayoutVars>
      </dgm:prSet>
      <dgm:spPr/>
    </dgm:pt>
    <dgm:pt modelId="{05E11C24-5B84-409D-99D5-41239638C87D}" type="pres">
      <dgm:prSet presAssocID="{732EFCD4-7000-4418-A89E-6DA0D6720AD7}" presName="spComp" presStyleCnt="0"/>
      <dgm:spPr/>
    </dgm:pt>
    <dgm:pt modelId="{F5687EE5-C8E8-4788-B8CE-EC84A9C05E51}" type="pres">
      <dgm:prSet presAssocID="{732EFCD4-7000-4418-A89E-6DA0D6720AD7}" presName="hSp" presStyleCnt="0"/>
      <dgm:spPr/>
    </dgm:pt>
    <dgm:pt modelId="{D0DDAD50-E981-4FD9-85EB-884B41836CA7}" type="pres">
      <dgm:prSet presAssocID="{AFCD634B-2517-45F1-8242-784E1D56A33D}" presName="rectComp" presStyleCnt="0"/>
      <dgm:spPr/>
    </dgm:pt>
    <dgm:pt modelId="{86626FEB-C2F7-4266-8196-3C6B19D70EBB}" type="pres">
      <dgm:prSet presAssocID="{AFCD634B-2517-45F1-8242-784E1D56A33D}" presName="bgRect" presStyleLbl="bgShp" presStyleIdx="1" presStyleCnt="6"/>
      <dgm:spPr/>
    </dgm:pt>
    <dgm:pt modelId="{A633CE86-D438-40BB-9A0F-CF19A7A79078}" type="pres">
      <dgm:prSet presAssocID="{AFCD634B-2517-45F1-8242-784E1D56A33D}" presName="bgRectTx" presStyleLbl="bgShp" presStyleIdx="1" presStyleCnt="6">
        <dgm:presLayoutVars>
          <dgm:bulletEnabled val="1"/>
        </dgm:presLayoutVars>
      </dgm:prSet>
      <dgm:spPr/>
    </dgm:pt>
    <dgm:pt modelId="{6196772D-BC4C-4611-B566-6C1B7DBBAA1F}" type="pres">
      <dgm:prSet presAssocID="{AFCD634B-2517-45F1-8242-784E1D56A33D}" presName="spComp" presStyleCnt="0"/>
      <dgm:spPr/>
    </dgm:pt>
    <dgm:pt modelId="{1DBC318D-61A1-4313-9323-2E3CE0832A21}" type="pres">
      <dgm:prSet presAssocID="{AFCD634B-2517-45F1-8242-784E1D56A33D}" presName="hSp" presStyleCnt="0"/>
      <dgm:spPr/>
    </dgm:pt>
    <dgm:pt modelId="{1A3FA760-9F4C-4FCA-93BC-EB2D9A334D39}" type="pres">
      <dgm:prSet presAssocID="{9627208F-5E43-4F55-A040-8C53D10B4337}" presName="rectComp" presStyleCnt="0"/>
      <dgm:spPr/>
    </dgm:pt>
    <dgm:pt modelId="{2F54B5C3-B10B-4524-A3F0-21A79100899D}" type="pres">
      <dgm:prSet presAssocID="{9627208F-5E43-4F55-A040-8C53D10B4337}" presName="bgRect" presStyleLbl="bgShp" presStyleIdx="2" presStyleCnt="6"/>
      <dgm:spPr/>
    </dgm:pt>
    <dgm:pt modelId="{4837D4FD-1F86-4911-B53D-21A3A66DA92D}" type="pres">
      <dgm:prSet presAssocID="{9627208F-5E43-4F55-A040-8C53D10B4337}" presName="bgRectTx" presStyleLbl="bgShp" presStyleIdx="2" presStyleCnt="6">
        <dgm:presLayoutVars>
          <dgm:bulletEnabled val="1"/>
        </dgm:presLayoutVars>
      </dgm:prSet>
      <dgm:spPr/>
    </dgm:pt>
    <dgm:pt modelId="{24314352-7F62-4837-9D0D-34E49013EE26}" type="pres">
      <dgm:prSet presAssocID="{9627208F-5E43-4F55-A040-8C53D10B4337}" presName="spComp" presStyleCnt="0"/>
      <dgm:spPr/>
    </dgm:pt>
    <dgm:pt modelId="{5B7A1B5B-EDE5-4281-9737-D0520A1434B2}" type="pres">
      <dgm:prSet presAssocID="{9627208F-5E43-4F55-A040-8C53D10B4337}" presName="hSp" presStyleCnt="0"/>
      <dgm:spPr/>
    </dgm:pt>
    <dgm:pt modelId="{06A938B5-9EC1-4DD8-8CF3-CC830A6DBB24}" type="pres">
      <dgm:prSet presAssocID="{32EFD4EF-03EB-4E7B-83C1-5979C291E9F1}" presName="rectComp" presStyleCnt="0"/>
      <dgm:spPr/>
    </dgm:pt>
    <dgm:pt modelId="{25762366-2FED-4725-B2ED-153E872DD6AB}" type="pres">
      <dgm:prSet presAssocID="{32EFD4EF-03EB-4E7B-83C1-5979C291E9F1}" presName="bgRect" presStyleLbl="bgShp" presStyleIdx="3" presStyleCnt="6"/>
      <dgm:spPr/>
    </dgm:pt>
    <dgm:pt modelId="{09FDB806-699F-4D67-B4B9-4737A41FBFA0}" type="pres">
      <dgm:prSet presAssocID="{32EFD4EF-03EB-4E7B-83C1-5979C291E9F1}" presName="bgRectTx" presStyleLbl="bgShp" presStyleIdx="3" presStyleCnt="6">
        <dgm:presLayoutVars>
          <dgm:bulletEnabled val="1"/>
        </dgm:presLayoutVars>
      </dgm:prSet>
      <dgm:spPr/>
    </dgm:pt>
    <dgm:pt modelId="{96A4EF12-C3D3-4550-91BD-B6FDB677F606}" type="pres">
      <dgm:prSet presAssocID="{32EFD4EF-03EB-4E7B-83C1-5979C291E9F1}" presName="spComp" presStyleCnt="0"/>
      <dgm:spPr/>
    </dgm:pt>
    <dgm:pt modelId="{C66006AC-ABEB-43F0-81DC-2130232B608A}" type="pres">
      <dgm:prSet presAssocID="{32EFD4EF-03EB-4E7B-83C1-5979C291E9F1}" presName="hSp" presStyleCnt="0"/>
      <dgm:spPr/>
    </dgm:pt>
    <dgm:pt modelId="{1F287451-6EA0-4379-AB61-9A068578D14E}" type="pres">
      <dgm:prSet presAssocID="{85CA7B51-FDA1-4042-8169-E8F8A58CD43C}" presName="rectComp" presStyleCnt="0"/>
      <dgm:spPr/>
    </dgm:pt>
    <dgm:pt modelId="{81F46F9B-D429-42A3-8DAF-A6602FF406AE}" type="pres">
      <dgm:prSet presAssocID="{85CA7B51-FDA1-4042-8169-E8F8A58CD43C}" presName="bgRect" presStyleLbl="bgShp" presStyleIdx="4" presStyleCnt="6"/>
      <dgm:spPr/>
    </dgm:pt>
    <dgm:pt modelId="{AAD6D7F9-D97C-4258-B07C-70E574077D3A}" type="pres">
      <dgm:prSet presAssocID="{85CA7B51-FDA1-4042-8169-E8F8A58CD43C}" presName="bgRectTx" presStyleLbl="bgShp" presStyleIdx="4" presStyleCnt="6">
        <dgm:presLayoutVars>
          <dgm:bulletEnabled val="1"/>
        </dgm:presLayoutVars>
      </dgm:prSet>
      <dgm:spPr/>
    </dgm:pt>
    <dgm:pt modelId="{781194B1-0972-4BD4-A0D5-09184A874CA5}" type="pres">
      <dgm:prSet presAssocID="{85CA7B51-FDA1-4042-8169-E8F8A58CD43C}" presName="spComp" presStyleCnt="0"/>
      <dgm:spPr/>
    </dgm:pt>
    <dgm:pt modelId="{9716709F-24F0-4F89-8CF3-2E35DE0034E5}" type="pres">
      <dgm:prSet presAssocID="{85CA7B51-FDA1-4042-8169-E8F8A58CD43C}" presName="hSp" presStyleCnt="0"/>
      <dgm:spPr/>
    </dgm:pt>
    <dgm:pt modelId="{D65805F1-1772-405C-9416-C4B81F59DDE6}" type="pres">
      <dgm:prSet presAssocID="{BFA315F6-1DE0-4EA2-8288-63098FE76B0B}" presName="rectComp" presStyleCnt="0"/>
      <dgm:spPr/>
    </dgm:pt>
    <dgm:pt modelId="{E5B57211-0AB8-426B-842E-A34E9598A61C}" type="pres">
      <dgm:prSet presAssocID="{BFA315F6-1DE0-4EA2-8288-63098FE76B0B}" presName="bgRect" presStyleLbl="bgShp" presStyleIdx="5" presStyleCnt="6" custScaleX="99945"/>
      <dgm:spPr/>
    </dgm:pt>
    <dgm:pt modelId="{7C993195-F2D8-4450-9D94-C1A43104E6E0}" type="pres">
      <dgm:prSet presAssocID="{BFA315F6-1DE0-4EA2-8288-63098FE76B0B}" presName="bgRectTx" presStyleLbl="bgShp" presStyleIdx="5" presStyleCnt="6">
        <dgm:presLayoutVars>
          <dgm:bulletEnabled val="1"/>
        </dgm:presLayoutVars>
      </dgm:prSet>
      <dgm:spPr/>
    </dgm:pt>
  </dgm:ptLst>
  <dgm:cxnLst>
    <dgm:cxn modelId="{C7B4D301-46D5-403E-BE28-C2EE4088B59C}" type="presOf" srcId="{BD9BC702-FF19-4DC8-BAFE-3DCC94F7CDDC}" destId="{5DF23B48-48A8-4F75-8619-F5EB8EDDC4A4}" srcOrd="1" destOrd="0" presId="urn:microsoft.com/office/officeart/2005/8/layout/hierarchy5"/>
    <dgm:cxn modelId="{694B1207-F08C-4D95-9332-351E044680CE}" type="presOf" srcId="{69D3CA30-591B-4D8B-9481-2038C9F382D1}" destId="{A93E324C-80E6-4FA6-AE3C-8D66A084FEBE}" srcOrd="0" destOrd="0" presId="urn:microsoft.com/office/officeart/2005/8/layout/hierarchy5"/>
    <dgm:cxn modelId="{43015B08-9FFF-42EC-867C-7D341106354A}" type="presOf" srcId="{A53B45A8-3E83-4D6C-A4DA-BE717D5BFF03}" destId="{7DA79F7B-F60E-46E0-BB3F-B4C5B19F2CCE}" srcOrd="1" destOrd="0" presId="urn:microsoft.com/office/officeart/2005/8/layout/hierarchy5"/>
    <dgm:cxn modelId="{8EAE2413-D7D1-479E-A1D3-4D1A1540ECD9}" type="presOf" srcId="{0E4105EB-C3F5-438C-A2B9-5FA8B7E89677}" destId="{8BADA822-F0CD-43A2-9BCB-62110C1A10A9}" srcOrd="0" destOrd="0" presId="urn:microsoft.com/office/officeart/2005/8/layout/hierarchy5"/>
    <dgm:cxn modelId="{430F641D-DE48-41B8-93D7-FD4759FD26BC}" type="presOf" srcId="{A3C1579D-6D57-4A0E-B66C-569A2AE837B9}" destId="{85144864-D57F-4867-9A06-B166519B9A56}" srcOrd="0" destOrd="0" presId="urn:microsoft.com/office/officeart/2005/8/layout/hierarchy5"/>
    <dgm:cxn modelId="{0DA3E71F-4D9F-419A-B024-5F3D1CB87EA2}" type="presOf" srcId="{6FCE000D-0AAE-4CEA-9C33-00302B878FB0}" destId="{C3C622AE-CEF0-48E1-8E13-391F8854487C}" srcOrd="1" destOrd="0" presId="urn:microsoft.com/office/officeart/2005/8/layout/hierarchy5"/>
    <dgm:cxn modelId="{2CAAC322-D9DC-4BE2-AB3D-51132D001AF6}" type="presOf" srcId="{1F262631-2702-4F3E-ABC1-DE291DB8A2F9}" destId="{D8668A71-51E6-479F-A7F2-4E53BCB9294C}" srcOrd="0" destOrd="0" presId="urn:microsoft.com/office/officeart/2005/8/layout/hierarchy5"/>
    <dgm:cxn modelId="{B4346024-F0AB-4D65-88CD-89C472AC66DB}" type="presOf" srcId="{EFB60732-94EA-48FE-97EF-D57CECBF8650}" destId="{90ACF6FF-4A11-45FB-8FDE-D62A4B097D74}" srcOrd="0" destOrd="0" presId="urn:microsoft.com/office/officeart/2005/8/layout/hierarchy5"/>
    <dgm:cxn modelId="{6DE2DC29-2AF8-4955-BBB9-8F9C784FD1E1}" srcId="{CC9D6B40-9667-49D1-B957-B42110F7C6F2}" destId="{20F25CDA-CFEE-4411-A5D7-D7ECA292F303}" srcOrd="0" destOrd="0" parTransId="{F5C0A545-11FF-4E0E-936F-5273ECCD59B6}" sibTransId="{1FC01923-7EC0-42D9-8AA5-BA2DBB76A7E9}"/>
    <dgm:cxn modelId="{36EED42A-2B00-4166-86B0-CAD59B8F0184}" type="presOf" srcId="{CF51A21E-EC9C-43FB-A6A7-67322F474DE0}" destId="{867C1364-5E3E-4516-8140-7ACE6AD4A009}" srcOrd="0" destOrd="0" presId="urn:microsoft.com/office/officeart/2005/8/layout/hierarchy5"/>
    <dgm:cxn modelId="{775C9B2B-EC25-418D-A607-4BB9F0F002C5}" type="presOf" srcId="{0E4105EB-C3F5-438C-A2B9-5FA8B7E89677}" destId="{9A7219A7-A3A5-4B15-9481-3140000F7B69}" srcOrd="1" destOrd="0" presId="urn:microsoft.com/office/officeart/2005/8/layout/hierarchy5"/>
    <dgm:cxn modelId="{5ADE4B34-1722-41A1-91DC-979F612F76DF}" srcId="{EFE56A48-ABA3-459E-8920-ECB5A0C300DE}" destId="{B0F941C8-82A1-432A-BDB9-59BB42F64B31}" srcOrd="0" destOrd="0" parTransId="{6FCE000D-0AAE-4CEA-9C33-00302B878FB0}" sibTransId="{E8DEC957-0687-4B88-9154-EDF87BCA7A2B}"/>
    <dgm:cxn modelId="{4D002835-1C91-42A6-9B19-4A5E346471C9}" type="presOf" srcId="{9627208F-5E43-4F55-A040-8C53D10B4337}" destId="{2F54B5C3-B10B-4524-A3F0-21A79100899D}" srcOrd="0" destOrd="0" presId="urn:microsoft.com/office/officeart/2005/8/layout/hierarchy5"/>
    <dgm:cxn modelId="{3851563A-D6C2-4D28-8DB1-916EC4DEF1C5}" type="presOf" srcId="{F5C0A545-11FF-4E0E-936F-5273ECCD59B6}" destId="{8CB9E463-B3E1-48E5-A943-0EC4BCBED2D1}" srcOrd="1" destOrd="0" presId="urn:microsoft.com/office/officeart/2005/8/layout/hierarchy5"/>
    <dgm:cxn modelId="{D131145B-805E-4856-85E0-AA2058581322}" type="presOf" srcId="{85CA7B51-FDA1-4042-8169-E8F8A58CD43C}" destId="{81F46F9B-D429-42A3-8DAF-A6602FF406AE}" srcOrd="0" destOrd="0" presId="urn:microsoft.com/office/officeart/2005/8/layout/hierarchy5"/>
    <dgm:cxn modelId="{C195615B-9FC0-4D79-BB73-44161C82F5C8}" type="presOf" srcId="{D354DA4F-E873-4E2D-A8EE-BBFA519F238E}" destId="{C83D8037-501D-4367-B01E-49F9253D2B88}" srcOrd="0" destOrd="0" presId="urn:microsoft.com/office/officeart/2005/8/layout/hierarchy5"/>
    <dgm:cxn modelId="{390B7264-4B26-4678-BCCF-44B4CFC720B1}" type="presOf" srcId="{BFA315F6-1DE0-4EA2-8288-63098FE76B0B}" destId="{7C993195-F2D8-4450-9D94-C1A43104E6E0}" srcOrd="1" destOrd="0" presId="urn:microsoft.com/office/officeart/2005/8/layout/hierarchy5"/>
    <dgm:cxn modelId="{6A22AB64-1679-4491-BAFC-DFCF4CCB578A}" type="presOf" srcId="{1F262631-2702-4F3E-ABC1-DE291DB8A2F9}" destId="{37247BDF-F216-44D3-AF80-32C490C5601A}" srcOrd="1" destOrd="0" presId="urn:microsoft.com/office/officeart/2005/8/layout/hierarchy5"/>
    <dgm:cxn modelId="{D345D645-1702-4E95-90D7-DCA55B122E16}" type="presOf" srcId="{AFCD634B-2517-45F1-8242-784E1D56A33D}" destId="{A633CE86-D438-40BB-9A0F-CF19A7A79078}" srcOrd="1" destOrd="0" presId="urn:microsoft.com/office/officeart/2005/8/layout/hierarchy5"/>
    <dgm:cxn modelId="{115D7E68-4897-462D-9807-228EF340D131}" type="presOf" srcId="{FFB96A2F-D495-4E01-835B-40D0F9D2C9ED}" destId="{D78E9999-FC38-441F-9D20-146D2F4C0A56}" srcOrd="0" destOrd="0" presId="urn:microsoft.com/office/officeart/2005/8/layout/hierarchy5"/>
    <dgm:cxn modelId="{78AA9549-4551-425A-9AC1-AA43A7BDF95A}" type="presOf" srcId="{F505B2BD-C7F3-4FBE-BDB7-5022F020794E}" destId="{3BC1F662-B5F8-4813-8995-6C1B11053220}" srcOrd="0" destOrd="0" presId="urn:microsoft.com/office/officeart/2005/8/layout/hierarchy5"/>
    <dgm:cxn modelId="{FE65616A-0A01-459A-A190-22EE9F840989}" type="presOf" srcId="{EFE56A48-ABA3-459E-8920-ECB5A0C300DE}" destId="{A225D9D1-C31C-49D6-A630-0C88440D3D80}" srcOrd="0" destOrd="0" presId="urn:microsoft.com/office/officeart/2005/8/layout/hierarchy5"/>
    <dgm:cxn modelId="{929C204B-3BB9-4B4F-9011-8AE107CD9F2A}" srcId="{B0F941C8-82A1-432A-BDB9-59BB42F64B31}" destId="{4D48AA63-B204-456E-AB49-04803D5EE55E}" srcOrd="0" destOrd="0" parTransId="{69D3CA30-591B-4D8B-9481-2038C9F382D1}" sibTransId="{11699682-67FC-4F0E-B8E9-D2E65D5BB4F2}"/>
    <dgm:cxn modelId="{EF5B796B-8249-4348-9777-60D3E1C00CB8}" srcId="{01EAFB59-D303-4579-B7CF-4CD5BD69B420}" destId="{FFB96A2F-D495-4E01-835B-40D0F9D2C9ED}" srcOrd="1" destOrd="0" parTransId="{F024E628-2CA9-4540-B418-A6847D532B18}" sibTransId="{ABF723F5-C1AB-4EA4-BBB2-FAFCCC5ACD31}"/>
    <dgm:cxn modelId="{4DA38B6C-7CAB-4F1A-A17B-EDA66B4034ED}" type="presOf" srcId="{60180CB5-78BE-4DB6-A53D-B49F7BADC808}" destId="{F21A5390-7D52-4126-805E-61A2AC39DF48}" srcOrd="0" destOrd="0" presId="urn:microsoft.com/office/officeart/2005/8/layout/hierarchy5"/>
    <dgm:cxn modelId="{361C824F-F2D0-4965-A0AA-16A3B42BC1D0}" type="presOf" srcId="{732EFCD4-7000-4418-A89E-6DA0D6720AD7}" destId="{9894210E-25B1-46DC-9AB2-490E03B42FC8}" srcOrd="1" destOrd="0" presId="urn:microsoft.com/office/officeart/2005/8/layout/hierarchy5"/>
    <dgm:cxn modelId="{DBF8E86F-F322-4FFD-8903-AD7008C95EF4}" type="presOf" srcId="{011AE728-1C43-4EC3-8957-05491045AD5E}" destId="{0BAC0A33-6FE1-4285-B365-7A3EC35BE74F}" srcOrd="0" destOrd="0" presId="urn:microsoft.com/office/officeart/2005/8/layout/hierarchy5"/>
    <dgm:cxn modelId="{5BDD0170-F0B9-42BB-B4B4-49A6015DB081}" type="presOf" srcId="{4D48AA63-B204-456E-AB49-04803D5EE55E}" destId="{7CCCB48B-FB19-4E0B-89D3-B57AE108C58F}" srcOrd="0" destOrd="0" presId="urn:microsoft.com/office/officeart/2005/8/layout/hierarchy5"/>
    <dgm:cxn modelId="{3CCD1453-0912-4793-871A-0481B9ACA3F2}" srcId="{450ECD81-232C-4D80-8CB7-81A190AF3AF9}" destId="{A3C1579D-6D57-4A0E-B66C-569A2AE837B9}" srcOrd="1" destOrd="0" parTransId="{BD9BC702-FF19-4DC8-BAFE-3DCC94F7CDDC}" sibTransId="{02986E6C-0D40-4A34-A338-670B93188C01}"/>
    <dgm:cxn modelId="{0D3BB273-CBDF-4D83-9770-C57CA653A4BC}" type="presOf" srcId="{BFA315F6-1DE0-4EA2-8288-63098FE76B0B}" destId="{E5B57211-0AB8-426B-842E-A34E9598A61C}" srcOrd="0" destOrd="0" presId="urn:microsoft.com/office/officeart/2005/8/layout/hierarchy5"/>
    <dgm:cxn modelId="{42E28A74-6189-4DAA-A3DB-D69E55F23040}" type="presOf" srcId="{D87EB5C9-BE60-4511-9BAB-A7DC40AA1463}" destId="{D92E86CB-DD17-4037-B1DC-7E08F3D73387}" srcOrd="0" destOrd="0" presId="urn:microsoft.com/office/officeart/2005/8/layout/hierarchy5"/>
    <dgm:cxn modelId="{FC3E9C74-590E-47D7-BC91-E82E58E56B04}" type="presOf" srcId="{A53B45A8-3E83-4D6C-A4DA-BE717D5BFF03}" destId="{6D83A961-C739-43BC-82BC-A2E7632AABE5}" srcOrd="0" destOrd="0" presId="urn:microsoft.com/office/officeart/2005/8/layout/hierarchy5"/>
    <dgm:cxn modelId="{2C80FF54-E734-4B85-A1BC-F22349F85A06}" type="presOf" srcId="{32EFD4EF-03EB-4E7B-83C1-5979C291E9F1}" destId="{25762366-2FED-4725-B2ED-153E872DD6AB}" srcOrd="0" destOrd="0" presId="urn:microsoft.com/office/officeart/2005/8/layout/hierarchy5"/>
    <dgm:cxn modelId="{EB254575-C52F-4447-916F-F9CC3EA01FEC}" srcId="{4D48AA63-B204-456E-AB49-04803D5EE55E}" destId="{F505B2BD-C7F3-4FBE-BDB7-5022F020794E}" srcOrd="0" destOrd="0" parTransId="{D3F9A5F9-2E4A-4F9F-951A-5E7057A71BD0}" sibTransId="{FC7D0EDA-7445-40E2-B967-E19BB83905E8}"/>
    <dgm:cxn modelId="{25684378-4F63-4DAF-A271-45C3F6FA5F45}" srcId="{CF51A21E-EC9C-43FB-A6A7-67322F474DE0}" destId="{85CA7B51-FDA1-4042-8169-E8F8A58CD43C}" srcOrd="5" destOrd="0" parTransId="{95F1DE87-9834-4A65-94AE-19944AF71556}" sibTransId="{BB402B7C-6506-451F-9F81-A3769AEE16B1}"/>
    <dgm:cxn modelId="{CDF4A159-8F7B-4772-97EC-2D665B5ADB1F}" type="presOf" srcId="{732EFCD4-7000-4418-A89E-6DA0D6720AD7}" destId="{787F864D-4C94-4EDE-9D87-18203A7EC209}" srcOrd="0" destOrd="0" presId="urn:microsoft.com/office/officeart/2005/8/layout/hierarchy5"/>
    <dgm:cxn modelId="{EB31155A-33F2-4FB0-84A2-A02CEEF87295}" type="presOf" srcId="{837CD858-4A62-458F-8AA8-89399529A77B}" destId="{585A3971-26B7-4F59-AC62-CCB612783A63}" srcOrd="0" destOrd="0" presId="urn:microsoft.com/office/officeart/2005/8/layout/hierarchy5"/>
    <dgm:cxn modelId="{66AC387D-C81A-4D9A-87FC-0029AB2240BA}" type="presOf" srcId="{F024E628-2CA9-4540-B418-A6847D532B18}" destId="{3517C094-F982-4A4D-B52D-7F1EC2ABF29F}" srcOrd="0" destOrd="0" presId="urn:microsoft.com/office/officeart/2005/8/layout/hierarchy5"/>
    <dgm:cxn modelId="{056DE67D-24CF-41A4-9F12-FA1CD1F14719}" srcId="{D87EB5C9-BE60-4511-9BAB-A7DC40AA1463}" destId="{011AE728-1C43-4EC3-8957-05491045AD5E}" srcOrd="0" destOrd="0" parTransId="{1F262631-2702-4F3E-ABC1-DE291DB8A2F9}" sibTransId="{6BCD2604-E34B-4294-9ADE-A03B47934BA3}"/>
    <dgm:cxn modelId="{29414F7E-E6B5-4559-A54F-9FB08E09F847}" type="presOf" srcId="{AFCD634B-2517-45F1-8242-784E1D56A33D}" destId="{86626FEB-C2F7-4266-8196-3C6B19D70EBB}" srcOrd="0" destOrd="0" presId="urn:microsoft.com/office/officeart/2005/8/layout/hierarchy5"/>
    <dgm:cxn modelId="{3460DF82-47AE-4D7B-9767-D5192F7B80CE}" type="presOf" srcId="{CC9D6B40-9667-49D1-B957-B42110F7C6F2}" destId="{C132C1F2-3779-4B25-A4D2-CBF8DC4D4550}" srcOrd="0" destOrd="0" presId="urn:microsoft.com/office/officeart/2005/8/layout/hierarchy5"/>
    <dgm:cxn modelId="{2BBE0E84-9D44-4B4C-B2EA-78F3F656C64B}" srcId="{EFE56A48-ABA3-459E-8920-ECB5A0C300DE}" destId="{EFB60732-94EA-48FE-97EF-D57CECBF8650}" srcOrd="1" destOrd="0" parTransId="{FEFE6FFE-D7DA-4B37-A828-5D9D1A4F373D}" sibTransId="{E800D2BD-7665-4AF1-BAD5-4D56ED29F0B4}"/>
    <dgm:cxn modelId="{C121A887-EB9C-4AEF-8502-F7C90DBBABFB}" type="presOf" srcId="{2356F559-2058-446A-BD78-835A04BDE378}" destId="{15999635-AECC-4810-95F7-C1591D69289A}" srcOrd="1" destOrd="0" presId="urn:microsoft.com/office/officeart/2005/8/layout/hierarchy5"/>
    <dgm:cxn modelId="{7CFFF18E-BA01-4531-B0CA-0C2939238DC3}" type="presOf" srcId="{B0F941C8-82A1-432A-BDB9-59BB42F64B31}" destId="{BD7A7B4A-9B2C-4986-B817-8BF6B9A7DE9A}" srcOrd="0" destOrd="0" presId="urn:microsoft.com/office/officeart/2005/8/layout/hierarchy5"/>
    <dgm:cxn modelId="{CE1B0894-5E3B-4553-9C68-2CDE185B31F3}" srcId="{20F25CDA-CFEE-4411-A5D7-D7ECA292F303}" destId="{01EAFB59-D303-4579-B7CF-4CD5BD69B420}" srcOrd="0" destOrd="0" parTransId="{A53B45A8-3E83-4D6C-A4DA-BE717D5BFF03}" sibTransId="{BC921445-90D3-4556-A2DE-FEA6097D0821}"/>
    <dgm:cxn modelId="{1C569196-EDA2-4113-90CC-646ED8C97F66}" type="presOf" srcId="{2356F559-2058-446A-BD78-835A04BDE378}" destId="{4923AF44-916A-4766-A351-E7B79F70582C}" srcOrd="0" destOrd="0" presId="urn:microsoft.com/office/officeart/2005/8/layout/hierarchy5"/>
    <dgm:cxn modelId="{B0746E97-7BBE-4A14-9ED2-BA20C24225B3}" type="presOf" srcId="{6FCE000D-0AAE-4CEA-9C33-00302B878FB0}" destId="{2C7043F6-CD02-4D4D-8EF7-540E84CF4636}" srcOrd="0" destOrd="0" presId="urn:microsoft.com/office/officeart/2005/8/layout/hierarchy5"/>
    <dgm:cxn modelId="{4D85F398-48D8-4EB3-9E9A-65122411B4C9}" type="presOf" srcId="{85CA7B51-FDA1-4042-8169-E8F8A58CD43C}" destId="{AAD6D7F9-D97C-4258-B07C-70E574077D3A}" srcOrd="1" destOrd="0" presId="urn:microsoft.com/office/officeart/2005/8/layout/hierarchy5"/>
    <dgm:cxn modelId="{E592C39E-183B-485B-9E13-74CDF61470AB}" srcId="{8130A912-FD21-4354-B376-30E9116A4372}" destId="{D87EB5C9-BE60-4511-9BAB-A7DC40AA1463}" srcOrd="0" destOrd="0" parTransId="{0E30C610-9999-4A1A-B5CF-3D39793ABFA1}" sibTransId="{D02E940F-F733-48AB-AF04-A85E66C2A43D}"/>
    <dgm:cxn modelId="{F546E2A1-584C-466C-95AB-8179964B8ACE}" type="presOf" srcId="{FEFE6FFE-D7DA-4B37-A828-5D9D1A4F373D}" destId="{850D9F90-01FD-41E0-BA8E-DFA8CCC4D0CB}" srcOrd="0" destOrd="0" presId="urn:microsoft.com/office/officeart/2005/8/layout/hierarchy5"/>
    <dgm:cxn modelId="{0DF968A2-4BE7-4021-8D90-5B783BD471D3}" srcId="{450ECD81-232C-4D80-8CB7-81A190AF3AF9}" destId="{EFE56A48-ABA3-459E-8920-ECB5A0C300DE}" srcOrd="0" destOrd="0" parTransId="{0E4105EB-C3F5-438C-A2B9-5FA8B7E89677}" sibTransId="{AE62088B-271A-4219-99FA-72974CD81753}"/>
    <dgm:cxn modelId="{61E68FA2-E063-4087-8EEB-EC95B5E5D536}" type="presOf" srcId="{F024E628-2CA9-4540-B418-A6847D532B18}" destId="{53570744-DA05-4EF0-8FF6-7E1362AA893B}" srcOrd="1" destOrd="0" presId="urn:microsoft.com/office/officeart/2005/8/layout/hierarchy5"/>
    <dgm:cxn modelId="{3BDB9EA3-3FDC-4622-BAB3-1960E35C0CDE}" type="presOf" srcId="{450ECD81-232C-4D80-8CB7-81A190AF3AF9}" destId="{AEDC292A-7339-4411-9F2A-8CDE43AF9689}" srcOrd="0" destOrd="0" presId="urn:microsoft.com/office/officeart/2005/8/layout/hierarchy5"/>
    <dgm:cxn modelId="{FBE2E7A6-7C6A-49DA-A582-7E4F65901B8B}" type="presOf" srcId="{32EFD4EF-03EB-4E7B-83C1-5979C291E9F1}" destId="{09FDB806-699F-4D67-B4B9-4737A41FBFA0}" srcOrd="1" destOrd="0" presId="urn:microsoft.com/office/officeart/2005/8/layout/hierarchy5"/>
    <dgm:cxn modelId="{AEFD2DAD-11F6-4C22-AF52-87CC84CF831D}" type="presOf" srcId="{B4ECE423-0B44-4BDB-B619-0FAA908EE1BC}" destId="{30B7BC5F-C1C5-4F19-B043-9C9C1387DE92}" srcOrd="1" destOrd="0" presId="urn:microsoft.com/office/officeart/2005/8/layout/hierarchy5"/>
    <dgm:cxn modelId="{A35BAEB2-00B1-4767-ABA9-A2139FB30376}" type="presOf" srcId="{20F25CDA-CFEE-4411-A5D7-D7ECA292F303}" destId="{67E6656C-BB37-414F-A268-F0512687F070}" srcOrd="0" destOrd="0" presId="urn:microsoft.com/office/officeart/2005/8/layout/hierarchy5"/>
    <dgm:cxn modelId="{E7DAADB5-0021-4077-AF37-6858043CA754}" srcId="{EFB60732-94EA-48FE-97EF-D57CECBF8650}" destId="{8130A912-FD21-4354-B376-30E9116A4372}" srcOrd="0" destOrd="0" parTransId="{D9B81361-BFB8-4985-8EE0-8AA8FC24BAC8}" sibTransId="{145BD17E-FFDB-4A6D-8F31-8D6E56BDB217}"/>
    <dgm:cxn modelId="{346F03B6-14E6-45A5-9840-4B561AE0904C}" srcId="{A3C1579D-6D57-4A0E-B66C-569A2AE837B9}" destId="{CC9D6B40-9667-49D1-B957-B42110F7C6F2}" srcOrd="0" destOrd="0" parTransId="{2356F559-2058-446A-BD78-835A04BDE378}" sibTransId="{84760C44-D5B8-49B3-BE9F-B6402F58ACDD}"/>
    <dgm:cxn modelId="{0D7945B7-7A1B-4AF5-9A2E-175A61B37C91}" srcId="{CF51A21E-EC9C-43FB-A6A7-67322F474DE0}" destId="{BFA315F6-1DE0-4EA2-8288-63098FE76B0B}" srcOrd="6" destOrd="0" parTransId="{C3A0D345-D774-470E-B0A4-0956DF196B55}" sibTransId="{A59323CC-8B4F-428D-A71C-BCACACD4B125}"/>
    <dgm:cxn modelId="{CE1B7DB8-EDFE-4F5A-8456-0DD80A60C772}" type="presOf" srcId="{D3F9A5F9-2E4A-4F9F-951A-5E7057A71BD0}" destId="{BDFC08E7-402E-4256-A498-74395768E2FD}" srcOrd="0" destOrd="0" presId="urn:microsoft.com/office/officeart/2005/8/layout/hierarchy5"/>
    <dgm:cxn modelId="{7F6EF5B8-1343-4ED8-B434-0E197176E0C4}" srcId="{CF51A21E-EC9C-43FB-A6A7-67322F474DE0}" destId="{AFCD634B-2517-45F1-8242-784E1D56A33D}" srcOrd="2" destOrd="0" parTransId="{6A1896C6-A4AB-48D9-BFE8-673FF331B592}" sibTransId="{6F0303C6-504E-459C-8742-1466B5B718D9}"/>
    <dgm:cxn modelId="{B052C0BB-E556-4AFA-BD50-88A764588D48}" type="presOf" srcId="{B4ECE423-0B44-4BDB-B619-0FAA908EE1BC}" destId="{6E9FEFD1-3303-4A1F-8FD9-7E4888330324}" srcOrd="0" destOrd="0" presId="urn:microsoft.com/office/officeart/2005/8/layout/hierarchy5"/>
    <dgm:cxn modelId="{07E4C9C0-7EC9-452B-A1A6-BA7A5C7D7D57}" type="presOf" srcId="{D3F9A5F9-2E4A-4F9F-951A-5E7057A71BD0}" destId="{458E5F43-9452-4C94-87D6-D475FF6ED320}" srcOrd="1" destOrd="0" presId="urn:microsoft.com/office/officeart/2005/8/layout/hierarchy5"/>
    <dgm:cxn modelId="{655E94C5-1DED-4D53-BABE-E68C7371383B}" srcId="{CF51A21E-EC9C-43FB-A6A7-67322F474DE0}" destId="{32EFD4EF-03EB-4E7B-83C1-5979C291E9F1}" srcOrd="4" destOrd="0" parTransId="{4161591E-2506-4FA5-B45A-462016679120}" sibTransId="{0F8AE4D9-433D-4763-9479-E2997142F9DA}"/>
    <dgm:cxn modelId="{A92823C7-B60B-48E7-A698-B5565F298B72}" type="presOf" srcId="{D9B81361-BFB8-4985-8EE0-8AA8FC24BAC8}" destId="{95E7AEE4-C0DD-4481-88F9-911913B9A6B1}" srcOrd="1" destOrd="0" presId="urn:microsoft.com/office/officeart/2005/8/layout/hierarchy5"/>
    <dgm:cxn modelId="{261EFCC7-9692-4890-915E-2FC5388627F6}" type="presOf" srcId="{60180CB5-78BE-4DB6-A53D-B49F7BADC808}" destId="{54F3F72C-3119-48B9-B369-BF4EFCAA8ADD}" srcOrd="1" destOrd="0" presId="urn:microsoft.com/office/officeart/2005/8/layout/hierarchy5"/>
    <dgm:cxn modelId="{34339ACC-0835-4B28-8DF6-DF78CC91ABCD}" type="presOf" srcId="{0E30C610-9999-4A1A-B5CF-3D39793ABFA1}" destId="{64DD435B-7F31-427F-B72B-89C116C869CF}" srcOrd="0" destOrd="0" presId="urn:microsoft.com/office/officeart/2005/8/layout/hierarchy5"/>
    <dgm:cxn modelId="{EECAA6CC-D5D2-4B8F-89AC-E7D136FE8084}" type="presOf" srcId="{69D3CA30-591B-4D8B-9481-2038C9F382D1}" destId="{0BDD1961-E982-49AF-BDD2-7B6BE2610CCB}" srcOrd="1" destOrd="0" presId="urn:microsoft.com/office/officeart/2005/8/layout/hierarchy5"/>
    <dgm:cxn modelId="{A5C784CE-B714-40BE-B589-A3E1DBB7BFE3}" type="presOf" srcId="{9627208F-5E43-4F55-A040-8C53D10B4337}" destId="{4837D4FD-1F86-4911-B53D-21A3A66DA92D}" srcOrd="1" destOrd="0" presId="urn:microsoft.com/office/officeart/2005/8/layout/hierarchy5"/>
    <dgm:cxn modelId="{B27642D5-66C3-4F60-A67F-A6ADF9F4D6F3}" srcId="{01EAFB59-D303-4579-B7CF-4CD5BD69B420}" destId="{837CD858-4A62-458F-8AA8-89399529A77B}" srcOrd="0" destOrd="0" parTransId="{B4ECE423-0B44-4BDB-B619-0FAA908EE1BC}" sibTransId="{25F84BE7-910B-44C9-9954-F1AA0FE0C293}"/>
    <dgm:cxn modelId="{655601E6-D1DC-4A41-8509-3AEF1992EDE7}" type="presOf" srcId="{FEFE6FFE-D7DA-4B37-A828-5D9D1A4F373D}" destId="{5C4DD6D3-9976-4DDE-AD1D-86430F2D1B3C}" srcOrd="1" destOrd="0" presId="urn:microsoft.com/office/officeart/2005/8/layout/hierarchy5"/>
    <dgm:cxn modelId="{6BDD46E8-8466-4365-9B7A-13A631036108}" type="presOf" srcId="{F5C0A545-11FF-4E0E-936F-5273ECCD59B6}" destId="{CF6AF357-C9AE-4E85-949E-0E295ECFC053}" srcOrd="0" destOrd="0" presId="urn:microsoft.com/office/officeart/2005/8/layout/hierarchy5"/>
    <dgm:cxn modelId="{DD4DBDEB-23FD-44E2-89D8-FCB9CE2DF761}" type="presOf" srcId="{01EAFB59-D303-4579-B7CF-4CD5BD69B420}" destId="{B49BE218-AF81-4B55-946E-E392467A6274}" srcOrd="0" destOrd="0" presId="urn:microsoft.com/office/officeart/2005/8/layout/hierarchy5"/>
    <dgm:cxn modelId="{2A4B97ED-7DA6-4ECE-9B30-8CEC2A375E46}" type="presOf" srcId="{BD9BC702-FF19-4DC8-BAFE-3DCC94F7CDDC}" destId="{FE65D4ED-7CC6-4C96-B8F9-76FB159A19F5}" srcOrd="0" destOrd="0" presId="urn:microsoft.com/office/officeart/2005/8/layout/hierarchy5"/>
    <dgm:cxn modelId="{85398BF1-15AC-47D7-AF9A-A762C0B295FB}" srcId="{CF51A21E-EC9C-43FB-A6A7-67322F474DE0}" destId="{9627208F-5E43-4F55-A040-8C53D10B4337}" srcOrd="3" destOrd="0" parTransId="{6B64CA4E-5561-415E-8420-EC3A0498C449}" sibTransId="{859D39FD-3FA8-4452-B330-B5B4D79F0765}"/>
    <dgm:cxn modelId="{4C0819F3-B5E6-4D8A-91F5-E554BAF2B448}" srcId="{CF51A21E-EC9C-43FB-A6A7-67322F474DE0}" destId="{450ECD81-232C-4D80-8CB7-81A190AF3AF9}" srcOrd="0" destOrd="0" parTransId="{44EB7CAA-CC0A-4E7B-B848-4A0C2DC4C0AB}" sibTransId="{890F3600-3D15-4632-B55A-EA0D9256B3F8}"/>
    <dgm:cxn modelId="{7B655BF5-1B6B-44F1-ABC5-21A139D81E45}" type="presOf" srcId="{0E30C610-9999-4A1A-B5CF-3D39793ABFA1}" destId="{C6BF6A9E-3A18-4AB5-A61E-1633C9F07FF6}" srcOrd="1" destOrd="0" presId="urn:microsoft.com/office/officeart/2005/8/layout/hierarchy5"/>
    <dgm:cxn modelId="{26A193F8-60C8-4A80-811E-C90AA10AD4B9}" srcId="{CF51A21E-EC9C-43FB-A6A7-67322F474DE0}" destId="{732EFCD4-7000-4418-A89E-6DA0D6720AD7}" srcOrd="1" destOrd="0" parTransId="{D58AFDBA-D30A-465B-9498-CEC71E6F5698}" sibTransId="{7F3206CC-5BE9-4FBE-A086-C43E0DB19EA3}"/>
    <dgm:cxn modelId="{AACB3FFB-E637-4189-A259-2207BF94259A}" type="presOf" srcId="{8130A912-FD21-4354-B376-30E9116A4372}" destId="{B9081C04-E392-4816-9925-7BFF21BBE5D8}" srcOrd="0" destOrd="0" presId="urn:microsoft.com/office/officeart/2005/8/layout/hierarchy5"/>
    <dgm:cxn modelId="{B72C44FC-CC3E-4124-994A-73924CFDFB10}" type="presOf" srcId="{D9B81361-BFB8-4985-8EE0-8AA8FC24BAC8}" destId="{FAE4C5E6-2B15-45D5-B537-3DB768A46748}" srcOrd="0" destOrd="0" presId="urn:microsoft.com/office/officeart/2005/8/layout/hierarchy5"/>
    <dgm:cxn modelId="{B199FFFE-EA15-4961-B37A-A6A528A1DB44}" srcId="{D87EB5C9-BE60-4511-9BAB-A7DC40AA1463}" destId="{D354DA4F-E873-4E2D-A8EE-BBFA519F238E}" srcOrd="1" destOrd="0" parTransId="{60180CB5-78BE-4DB6-A53D-B49F7BADC808}" sibTransId="{052C38AB-5A03-433D-92CE-E6D1B44104D9}"/>
    <dgm:cxn modelId="{674F614B-E9DE-4A7A-A5B0-B48CC06036C5}" type="presParOf" srcId="{867C1364-5E3E-4516-8140-7ACE6AD4A009}" destId="{4AE8BF76-1925-404D-8DB4-8E980E65533F}" srcOrd="0" destOrd="0" presId="urn:microsoft.com/office/officeart/2005/8/layout/hierarchy5"/>
    <dgm:cxn modelId="{17FF650B-17A1-4566-B390-CC2E94320A03}" type="presParOf" srcId="{4AE8BF76-1925-404D-8DB4-8E980E65533F}" destId="{C364A6F6-6A7A-4611-8503-7ABCA90263E1}" srcOrd="0" destOrd="0" presId="urn:microsoft.com/office/officeart/2005/8/layout/hierarchy5"/>
    <dgm:cxn modelId="{777A198C-B9AA-4D50-B64D-93605A4B1D0C}" type="presParOf" srcId="{4AE8BF76-1925-404D-8DB4-8E980E65533F}" destId="{AF8ABD13-D15E-4303-9357-BEC7BB228AE5}" srcOrd="1" destOrd="0" presId="urn:microsoft.com/office/officeart/2005/8/layout/hierarchy5"/>
    <dgm:cxn modelId="{AD19B508-F196-4DA1-9E1D-3B8A51059537}" type="presParOf" srcId="{AF8ABD13-D15E-4303-9357-BEC7BB228AE5}" destId="{9C9F33A1-8A89-497A-850A-396037DE1EA5}" srcOrd="0" destOrd="0" presId="urn:microsoft.com/office/officeart/2005/8/layout/hierarchy5"/>
    <dgm:cxn modelId="{1EF216FE-F88D-479D-8209-BDB85381959E}" type="presParOf" srcId="{9C9F33A1-8A89-497A-850A-396037DE1EA5}" destId="{AEDC292A-7339-4411-9F2A-8CDE43AF9689}" srcOrd="0" destOrd="0" presId="urn:microsoft.com/office/officeart/2005/8/layout/hierarchy5"/>
    <dgm:cxn modelId="{F45B4C05-015E-4072-A7D7-9637BBB1316C}" type="presParOf" srcId="{9C9F33A1-8A89-497A-850A-396037DE1EA5}" destId="{66F0F2CF-71D8-4DB7-86F8-6BA561CAA76F}" srcOrd="1" destOrd="0" presId="urn:microsoft.com/office/officeart/2005/8/layout/hierarchy5"/>
    <dgm:cxn modelId="{8BEF9FF7-89D7-48A6-BCA4-FC11EB1220E1}" type="presParOf" srcId="{66F0F2CF-71D8-4DB7-86F8-6BA561CAA76F}" destId="{8BADA822-F0CD-43A2-9BCB-62110C1A10A9}" srcOrd="0" destOrd="0" presId="urn:microsoft.com/office/officeart/2005/8/layout/hierarchy5"/>
    <dgm:cxn modelId="{59334A38-5D02-4648-B29F-F4CCDC299CF8}" type="presParOf" srcId="{8BADA822-F0CD-43A2-9BCB-62110C1A10A9}" destId="{9A7219A7-A3A5-4B15-9481-3140000F7B69}" srcOrd="0" destOrd="0" presId="urn:microsoft.com/office/officeart/2005/8/layout/hierarchy5"/>
    <dgm:cxn modelId="{68179B36-A512-4FE2-A49B-EA7D751CC320}" type="presParOf" srcId="{66F0F2CF-71D8-4DB7-86F8-6BA561CAA76F}" destId="{53E1D04C-D31D-47DF-A62D-9DF329AE39C2}" srcOrd="1" destOrd="0" presId="urn:microsoft.com/office/officeart/2005/8/layout/hierarchy5"/>
    <dgm:cxn modelId="{26497F90-CD26-4A54-85F1-1FD23DE04177}" type="presParOf" srcId="{53E1D04C-D31D-47DF-A62D-9DF329AE39C2}" destId="{A225D9D1-C31C-49D6-A630-0C88440D3D80}" srcOrd="0" destOrd="0" presId="urn:microsoft.com/office/officeart/2005/8/layout/hierarchy5"/>
    <dgm:cxn modelId="{1BA46EF4-DDC5-4DF4-95BA-C3AE216BCA01}" type="presParOf" srcId="{53E1D04C-D31D-47DF-A62D-9DF329AE39C2}" destId="{A6508D26-4307-4E26-8DB0-DE8445EF6489}" srcOrd="1" destOrd="0" presId="urn:microsoft.com/office/officeart/2005/8/layout/hierarchy5"/>
    <dgm:cxn modelId="{BB4F00F8-3A1B-4ABF-911D-9D580A91C161}" type="presParOf" srcId="{A6508D26-4307-4E26-8DB0-DE8445EF6489}" destId="{2C7043F6-CD02-4D4D-8EF7-540E84CF4636}" srcOrd="0" destOrd="0" presId="urn:microsoft.com/office/officeart/2005/8/layout/hierarchy5"/>
    <dgm:cxn modelId="{310A61A9-0167-4C79-817C-7D20C5261D10}" type="presParOf" srcId="{2C7043F6-CD02-4D4D-8EF7-540E84CF4636}" destId="{C3C622AE-CEF0-48E1-8E13-391F8854487C}" srcOrd="0" destOrd="0" presId="urn:microsoft.com/office/officeart/2005/8/layout/hierarchy5"/>
    <dgm:cxn modelId="{8E9AD2FC-14CD-4E81-9A25-CC0353C714B6}" type="presParOf" srcId="{A6508D26-4307-4E26-8DB0-DE8445EF6489}" destId="{EFB32304-1AA6-448C-9955-977115BA6073}" srcOrd="1" destOrd="0" presId="urn:microsoft.com/office/officeart/2005/8/layout/hierarchy5"/>
    <dgm:cxn modelId="{05CA917B-89E4-4C3D-8127-1D66AFE70BF6}" type="presParOf" srcId="{EFB32304-1AA6-448C-9955-977115BA6073}" destId="{BD7A7B4A-9B2C-4986-B817-8BF6B9A7DE9A}" srcOrd="0" destOrd="0" presId="urn:microsoft.com/office/officeart/2005/8/layout/hierarchy5"/>
    <dgm:cxn modelId="{080EF29C-8B3C-4593-A64C-94AA58883052}" type="presParOf" srcId="{EFB32304-1AA6-448C-9955-977115BA6073}" destId="{98A48D83-656D-462C-A5AD-D8DBBAB25692}" srcOrd="1" destOrd="0" presId="urn:microsoft.com/office/officeart/2005/8/layout/hierarchy5"/>
    <dgm:cxn modelId="{F44CD1A4-843E-4A7E-91DF-EBF5D260F0D0}" type="presParOf" srcId="{98A48D83-656D-462C-A5AD-D8DBBAB25692}" destId="{A93E324C-80E6-4FA6-AE3C-8D66A084FEBE}" srcOrd="0" destOrd="0" presId="urn:microsoft.com/office/officeart/2005/8/layout/hierarchy5"/>
    <dgm:cxn modelId="{487E3A9C-3BD5-42FC-B955-252EA96CF690}" type="presParOf" srcId="{A93E324C-80E6-4FA6-AE3C-8D66A084FEBE}" destId="{0BDD1961-E982-49AF-BDD2-7B6BE2610CCB}" srcOrd="0" destOrd="0" presId="urn:microsoft.com/office/officeart/2005/8/layout/hierarchy5"/>
    <dgm:cxn modelId="{E3EB70A6-717A-4797-9809-634789534415}" type="presParOf" srcId="{98A48D83-656D-462C-A5AD-D8DBBAB25692}" destId="{42DD98E5-8934-49C1-978E-45814B9E2764}" srcOrd="1" destOrd="0" presId="urn:microsoft.com/office/officeart/2005/8/layout/hierarchy5"/>
    <dgm:cxn modelId="{C2A72BAB-AA80-4A4A-91DE-335DFDADC711}" type="presParOf" srcId="{42DD98E5-8934-49C1-978E-45814B9E2764}" destId="{7CCCB48B-FB19-4E0B-89D3-B57AE108C58F}" srcOrd="0" destOrd="0" presId="urn:microsoft.com/office/officeart/2005/8/layout/hierarchy5"/>
    <dgm:cxn modelId="{B2439570-FD9F-4DBC-97BC-99FA2F423BA6}" type="presParOf" srcId="{42DD98E5-8934-49C1-978E-45814B9E2764}" destId="{F3F643C6-3C93-4916-A33E-2E8358DECC50}" srcOrd="1" destOrd="0" presId="urn:microsoft.com/office/officeart/2005/8/layout/hierarchy5"/>
    <dgm:cxn modelId="{7357F65C-1903-4C8D-A939-3B751F0128DB}" type="presParOf" srcId="{F3F643C6-3C93-4916-A33E-2E8358DECC50}" destId="{BDFC08E7-402E-4256-A498-74395768E2FD}" srcOrd="0" destOrd="0" presId="urn:microsoft.com/office/officeart/2005/8/layout/hierarchy5"/>
    <dgm:cxn modelId="{59C77163-C9D2-42AA-883B-659DF5B469EC}" type="presParOf" srcId="{BDFC08E7-402E-4256-A498-74395768E2FD}" destId="{458E5F43-9452-4C94-87D6-D475FF6ED320}" srcOrd="0" destOrd="0" presId="urn:microsoft.com/office/officeart/2005/8/layout/hierarchy5"/>
    <dgm:cxn modelId="{53A319CC-501B-4D59-8FB4-3A938828CF4C}" type="presParOf" srcId="{F3F643C6-3C93-4916-A33E-2E8358DECC50}" destId="{BFE4E730-46DC-4996-8721-80AC08C38E90}" srcOrd="1" destOrd="0" presId="urn:microsoft.com/office/officeart/2005/8/layout/hierarchy5"/>
    <dgm:cxn modelId="{F2F8C3EB-26FF-4EA1-89AB-E4624AF4820D}" type="presParOf" srcId="{BFE4E730-46DC-4996-8721-80AC08C38E90}" destId="{3BC1F662-B5F8-4813-8995-6C1B11053220}" srcOrd="0" destOrd="0" presId="urn:microsoft.com/office/officeart/2005/8/layout/hierarchy5"/>
    <dgm:cxn modelId="{5C4C41BA-CE97-4BEB-B9C4-D0ECFDD6EB1C}" type="presParOf" srcId="{BFE4E730-46DC-4996-8721-80AC08C38E90}" destId="{0A48B3F5-3A2A-4910-AF7F-06726A19CA1E}" srcOrd="1" destOrd="0" presId="urn:microsoft.com/office/officeart/2005/8/layout/hierarchy5"/>
    <dgm:cxn modelId="{BE0C5AAC-65DC-4CC4-928A-30172F8467A2}" type="presParOf" srcId="{A6508D26-4307-4E26-8DB0-DE8445EF6489}" destId="{850D9F90-01FD-41E0-BA8E-DFA8CCC4D0CB}" srcOrd="2" destOrd="0" presId="urn:microsoft.com/office/officeart/2005/8/layout/hierarchy5"/>
    <dgm:cxn modelId="{1A533311-43DF-476C-B461-1875FE390C23}" type="presParOf" srcId="{850D9F90-01FD-41E0-BA8E-DFA8CCC4D0CB}" destId="{5C4DD6D3-9976-4DDE-AD1D-86430F2D1B3C}" srcOrd="0" destOrd="0" presId="urn:microsoft.com/office/officeart/2005/8/layout/hierarchy5"/>
    <dgm:cxn modelId="{661DB4C8-C8DC-4BE8-A7AA-B3AA96F95DCE}" type="presParOf" srcId="{A6508D26-4307-4E26-8DB0-DE8445EF6489}" destId="{43417BC7-4964-47E4-B12F-078205F3DBE7}" srcOrd="3" destOrd="0" presId="urn:microsoft.com/office/officeart/2005/8/layout/hierarchy5"/>
    <dgm:cxn modelId="{033F53D1-5072-4ED0-9495-65CBE5F3848E}" type="presParOf" srcId="{43417BC7-4964-47E4-B12F-078205F3DBE7}" destId="{90ACF6FF-4A11-45FB-8FDE-D62A4B097D74}" srcOrd="0" destOrd="0" presId="urn:microsoft.com/office/officeart/2005/8/layout/hierarchy5"/>
    <dgm:cxn modelId="{584070EC-099D-4F91-A29C-E5EE0946285E}" type="presParOf" srcId="{43417BC7-4964-47E4-B12F-078205F3DBE7}" destId="{B35F2D7A-C43D-4900-9823-B0931969B6EF}" srcOrd="1" destOrd="0" presId="urn:microsoft.com/office/officeart/2005/8/layout/hierarchy5"/>
    <dgm:cxn modelId="{E51FBE14-CB8B-48A8-ADC5-8287B165EFF7}" type="presParOf" srcId="{B35F2D7A-C43D-4900-9823-B0931969B6EF}" destId="{FAE4C5E6-2B15-45D5-B537-3DB768A46748}" srcOrd="0" destOrd="0" presId="urn:microsoft.com/office/officeart/2005/8/layout/hierarchy5"/>
    <dgm:cxn modelId="{54F367C7-0442-475C-BFEB-CEF0C64AAF05}" type="presParOf" srcId="{FAE4C5E6-2B15-45D5-B537-3DB768A46748}" destId="{95E7AEE4-C0DD-4481-88F9-911913B9A6B1}" srcOrd="0" destOrd="0" presId="urn:microsoft.com/office/officeart/2005/8/layout/hierarchy5"/>
    <dgm:cxn modelId="{9C6ABCE0-E8DC-4462-903F-36D295AD2C65}" type="presParOf" srcId="{B35F2D7A-C43D-4900-9823-B0931969B6EF}" destId="{2E88220D-857B-4636-828D-BD618E37FC83}" srcOrd="1" destOrd="0" presId="urn:microsoft.com/office/officeart/2005/8/layout/hierarchy5"/>
    <dgm:cxn modelId="{0720AB6E-069E-4E0D-9D9E-CDDEF208B23B}" type="presParOf" srcId="{2E88220D-857B-4636-828D-BD618E37FC83}" destId="{B9081C04-E392-4816-9925-7BFF21BBE5D8}" srcOrd="0" destOrd="0" presId="urn:microsoft.com/office/officeart/2005/8/layout/hierarchy5"/>
    <dgm:cxn modelId="{F77E2A42-CA32-414D-B808-E2E1871BA3FB}" type="presParOf" srcId="{2E88220D-857B-4636-828D-BD618E37FC83}" destId="{58949914-7FDF-481B-94AA-06523C70C28C}" srcOrd="1" destOrd="0" presId="urn:microsoft.com/office/officeart/2005/8/layout/hierarchy5"/>
    <dgm:cxn modelId="{0E5EFAFB-0615-4EF9-BA1C-E6C9CC315957}" type="presParOf" srcId="{58949914-7FDF-481B-94AA-06523C70C28C}" destId="{64DD435B-7F31-427F-B72B-89C116C869CF}" srcOrd="0" destOrd="0" presId="urn:microsoft.com/office/officeart/2005/8/layout/hierarchy5"/>
    <dgm:cxn modelId="{E26509B7-46E5-4800-BC44-A21AA8E6EFF9}" type="presParOf" srcId="{64DD435B-7F31-427F-B72B-89C116C869CF}" destId="{C6BF6A9E-3A18-4AB5-A61E-1633C9F07FF6}" srcOrd="0" destOrd="0" presId="urn:microsoft.com/office/officeart/2005/8/layout/hierarchy5"/>
    <dgm:cxn modelId="{979BDA0B-A6EA-4F59-988D-23295BFF54ED}" type="presParOf" srcId="{58949914-7FDF-481B-94AA-06523C70C28C}" destId="{17836C4B-6044-4A41-8A9A-EA5D48532512}" srcOrd="1" destOrd="0" presId="urn:microsoft.com/office/officeart/2005/8/layout/hierarchy5"/>
    <dgm:cxn modelId="{B10054E2-3BE4-4D12-88B7-8BD76D82F2F0}" type="presParOf" srcId="{17836C4B-6044-4A41-8A9A-EA5D48532512}" destId="{D92E86CB-DD17-4037-B1DC-7E08F3D73387}" srcOrd="0" destOrd="0" presId="urn:microsoft.com/office/officeart/2005/8/layout/hierarchy5"/>
    <dgm:cxn modelId="{8B0996B7-BD91-4CA5-98E3-963D72862AAF}" type="presParOf" srcId="{17836C4B-6044-4A41-8A9A-EA5D48532512}" destId="{5BA63EB5-61D7-46DE-8D35-04BC1820BD8F}" srcOrd="1" destOrd="0" presId="urn:microsoft.com/office/officeart/2005/8/layout/hierarchy5"/>
    <dgm:cxn modelId="{070C05B8-7333-48AB-822B-0F4E783B521B}" type="presParOf" srcId="{5BA63EB5-61D7-46DE-8D35-04BC1820BD8F}" destId="{D8668A71-51E6-479F-A7F2-4E53BCB9294C}" srcOrd="0" destOrd="0" presId="urn:microsoft.com/office/officeart/2005/8/layout/hierarchy5"/>
    <dgm:cxn modelId="{F33AB228-206E-4CD9-B3AE-ADE89B855EA8}" type="presParOf" srcId="{D8668A71-51E6-479F-A7F2-4E53BCB9294C}" destId="{37247BDF-F216-44D3-AF80-32C490C5601A}" srcOrd="0" destOrd="0" presId="urn:microsoft.com/office/officeart/2005/8/layout/hierarchy5"/>
    <dgm:cxn modelId="{6E048CAC-62E7-4693-8613-FED16DC1DAAB}" type="presParOf" srcId="{5BA63EB5-61D7-46DE-8D35-04BC1820BD8F}" destId="{7FF460F8-0B72-412A-A6F4-7CD0E1EF5752}" srcOrd="1" destOrd="0" presId="urn:microsoft.com/office/officeart/2005/8/layout/hierarchy5"/>
    <dgm:cxn modelId="{CA7BCBB3-DF89-40E2-958B-CFB1A3341EDC}" type="presParOf" srcId="{7FF460F8-0B72-412A-A6F4-7CD0E1EF5752}" destId="{0BAC0A33-6FE1-4285-B365-7A3EC35BE74F}" srcOrd="0" destOrd="0" presId="urn:microsoft.com/office/officeart/2005/8/layout/hierarchy5"/>
    <dgm:cxn modelId="{016C5DB9-B04E-428C-84FE-E5C1B13B8575}" type="presParOf" srcId="{7FF460F8-0B72-412A-A6F4-7CD0E1EF5752}" destId="{CBD534BE-0635-4387-8500-353764CC0AA9}" srcOrd="1" destOrd="0" presId="urn:microsoft.com/office/officeart/2005/8/layout/hierarchy5"/>
    <dgm:cxn modelId="{5E00A9D2-C413-4127-B246-FDB3721BE4BD}" type="presParOf" srcId="{5BA63EB5-61D7-46DE-8D35-04BC1820BD8F}" destId="{F21A5390-7D52-4126-805E-61A2AC39DF48}" srcOrd="2" destOrd="0" presId="urn:microsoft.com/office/officeart/2005/8/layout/hierarchy5"/>
    <dgm:cxn modelId="{CB1FF743-4263-4FEF-9880-245CB0BDA969}" type="presParOf" srcId="{F21A5390-7D52-4126-805E-61A2AC39DF48}" destId="{54F3F72C-3119-48B9-B369-BF4EFCAA8ADD}" srcOrd="0" destOrd="0" presId="urn:microsoft.com/office/officeart/2005/8/layout/hierarchy5"/>
    <dgm:cxn modelId="{6D56505B-3905-4C15-B2C8-C7FF8515B9A9}" type="presParOf" srcId="{5BA63EB5-61D7-46DE-8D35-04BC1820BD8F}" destId="{83B32B89-8BFD-49E2-8E2C-6F5EC6F65334}" srcOrd="3" destOrd="0" presId="urn:microsoft.com/office/officeart/2005/8/layout/hierarchy5"/>
    <dgm:cxn modelId="{AB6C6762-4FD6-491A-B17B-630DFD3D6E41}" type="presParOf" srcId="{83B32B89-8BFD-49E2-8E2C-6F5EC6F65334}" destId="{C83D8037-501D-4367-B01E-49F9253D2B88}" srcOrd="0" destOrd="0" presId="urn:microsoft.com/office/officeart/2005/8/layout/hierarchy5"/>
    <dgm:cxn modelId="{3F84D715-99E9-4E90-BB66-5A927A9B702A}" type="presParOf" srcId="{83B32B89-8BFD-49E2-8E2C-6F5EC6F65334}" destId="{0FC15B05-2F81-44D2-A1B3-577EA64A0B8E}" srcOrd="1" destOrd="0" presId="urn:microsoft.com/office/officeart/2005/8/layout/hierarchy5"/>
    <dgm:cxn modelId="{B43374FC-75CC-43E5-90E0-4F34DA1AD6F0}" type="presParOf" srcId="{66F0F2CF-71D8-4DB7-86F8-6BA561CAA76F}" destId="{FE65D4ED-7CC6-4C96-B8F9-76FB159A19F5}" srcOrd="2" destOrd="0" presId="urn:microsoft.com/office/officeart/2005/8/layout/hierarchy5"/>
    <dgm:cxn modelId="{723D813E-37F1-41E2-989E-344E3C05AADA}" type="presParOf" srcId="{FE65D4ED-7CC6-4C96-B8F9-76FB159A19F5}" destId="{5DF23B48-48A8-4F75-8619-F5EB8EDDC4A4}" srcOrd="0" destOrd="0" presId="urn:microsoft.com/office/officeart/2005/8/layout/hierarchy5"/>
    <dgm:cxn modelId="{27FDEE01-D61A-4E88-B245-37201DAE5A5F}" type="presParOf" srcId="{66F0F2CF-71D8-4DB7-86F8-6BA561CAA76F}" destId="{37F44EBD-016C-4410-88AA-F5ECE9BFEDA3}" srcOrd="3" destOrd="0" presId="urn:microsoft.com/office/officeart/2005/8/layout/hierarchy5"/>
    <dgm:cxn modelId="{F16BCD69-D044-4092-91C5-C71BEC649559}" type="presParOf" srcId="{37F44EBD-016C-4410-88AA-F5ECE9BFEDA3}" destId="{85144864-D57F-4867-9A06-B166519B9A56}" srcOrd="0" destOrd="0" presId="urn:microsoft.com/office/officeart/2005/8/layout/hierarchy5"/>
    <dgm:cxn modelId="{3B80D5A6-F3D7-4134-AFF2-D8FD7874A782}" type="presParOf" srcId="{37F44EBD-016C-4410-88AA-F5ECE9BFEDA3}" destId="{5A9C2D9C-3C36-4C2D-8C15-86226DD3598F}" srcOrd="1" destOrd="0" presId="urn:microsoft.com/office/officeart/2005/8/layout/hierarchy5"/>
    <dgm:cxn modelId="{32FDE639-7150-4C6C-AF06-CA7D61C4FABD}" type="presParOf" srcId="{5A9C2D9C-3C36-4C2D-8C15-86226DD3598F}" destId="{4923AF44-916A-4766-A351-E7B79F70582C}" srcOrd="0" destOrd="0" presId="urn:microsoft.com/office/officeart/2005/8/layout/hierarchy5"/>
    <dgm:cxn modelId="{267FEF21-59C6-4E19-BF12-0C40616A2236}" type="presParOf" srcId="{4923AF44-916A-4766-A351-E7B79F70582C}" destId="{15999635-AECC-4810-95F7-C1591D69289A}" srcOrd="0" destOrd="0" presId="urn:microsoft.com/office/officeart/2005/8/layout/hierarchy5"/>
    <dgm:cxn modelId="{6B3F9F08-509E-41A0-B7BD-2DB5712FAC15}" type="presParOf" srcId="{5A9C2D9C-3C36-4C2D-8C15-86226DD3598F}" destId="{4DE2041F-6571-44E3-9465-4A2B4F8AB7C3}" srcOrd="1" destOrd="0" presId="urn:microsoft.com/office/officeart/2005/8/layout/hierarchy5"/>
    <dgm:cxn modelId="{E1011C6E-02DE-4429-A583-38531C4C1F14}" type="presParOf" srcId="{4DE2041F-6571-44E3-9465-4A2B4F8AB7C3}" destId="{C132C1F2-3779-4B25-A4D2-CBF8DC4D4550}" srcOrd="0" destOrd="0" presId="urn:microsoft.com/office/officeart/2005/8/layout/hierarchy5"/>
    <dgm:cxn modelId="{A29C8804-6ADA-4FBE-82BA-C222EC3B8EA8}" type="presParOf" srcId="{4DE2041F-6571-44E3-9465-4A2B4F8AB7C3}" destId="{578B4F1D-F262-4F42-A4BB-B7ABF9CB3D65}" srcOrd="1" destOrd="0" presId="urn:microsoft.com/office/officeart/2005/8/layout/hierarchy5"/>
    <dgm:cxn modelId="{731292C3-0009-48B5-BA2B-ED289FE0BAC0}" type="presParOf" srcId="{578B4F1D-F262-4F42-A4BB-B7ABF9CB3D65}" destId="{CF6AF357-C9AE-4E85-949E-0E295ECFC053}" srcOrd="0" destOrd="0" presId="urn:microsoft.com/office/officeart/2005/8/layout/hierarchy5"/>
    <dgm:cxn modelId="{3E02D4CB-0E45-4EB0-99F7-CFE32386502E}" type="presParOf" srcId="{CF6AF357-C9AE-4E85-949E-0E295ECFC053}" destId="{8CB9E463-B3E1-48E5-A943-0EC4BCBED2D1}" srcOrd="0" destOrd="0" presId="urn:microsoft.com/office/officeart/2005/8/layout/hierarchy5"/>
    <dgm:cxn modelId="{373D3532-F0EC-40C3-B9A3-320AA18287FE}" type="presParOf" srcId="{578B4F1D-F262-4F42-A4BB-B7ABF9CB3D65}" destId="{6DEAEE22-FCBE-4160-AE3A-E2E26FED3595}" srcOrd="1" destOrd="0" presId="urn:microsoft.com/office/officeart/2005/8/layout/hierarchy5"/>
    <dgm:cxn modelId="{8CFFE00D-1206-4CF6-B901-68C3ACF9E9AE}" type="presParOf" srcId="{6DEAEE22-FCBE-4160-AE3A-E2E26FED3595}" destId="{67E6656C-BB37-414F-A268-F0512687F070}" srcOrd="0" destOrd="0" presId="urn:microsoft.com/office/officeart/2005/8/layout/hierarchy5"/>
    <dgm:cxn modelId="{D571C4F5-6ED8-465C-948F-955478154D83}" type="presParOf" srcId="{6DEAEE22-FCBE-4160-AE3A-E2E26FED3595}" destId="{84986687-2631-4E65-B9EB-F12878DCE328}" srcOrd="1" destOrd="0" presId="urn:microsoft.com/office/officeart/2005/8/layout/hierarchy5"/>
    <dgm:cxn modelId="{105C36C3-7A8C-445A-BB51-0869F63D4DE4}" type="presParOf" srcId="{84986687-2631-4E65-B9EB-F12878DCE328}" destId="{6D83A961-C739-43BC-82BC-A2E7632AABE5}" srcOrd="0" destOrd="0" presId="urn:microsoft.com/office/officeart/2005/8/layout/hierarchy5"/>
    <dgm:cxn modelId="{79F350EF-1728-4757-AACF-0CB3B2ACE447}" type="presParOf" srcId="{6D83A961-C739-43BC-82BC-A2E7632AABE5}" destId="{7DA79F7B-F60E-46E0-BB3F-B4C5B19F2CCE}" srcOrd="0" destOrd="0" presId="urn:microsoft.com/office/officeart/2005/8/layout/hierarchy5"/>
    <dgm:cxn modelId="{E7E1A448-8D99-45ED-8BA0-A621E89BF714}" type="presParOf" srcId="{84986687-2631-4E65-B9EB-F12878DCE328}" destId="{87F606E6-AF54-464F-8580-96458DF3BBE3}" srcOrd="1" destOrd="0" presId="urn:microsoft.com/office/officeart/2005/8/layout/hierarchy5"/>
    <dgm:cxn modelId="{57A5A766-9DDC-4909-85FF-0CF1D157BD8E}" type="presParOf" srcId="{87F606E6-AF54-464F-8580-96458DF3BBE3}" destId="{B49BE218-AF81-4B55-946E-E392467A6274}" srcOrd="0" destOrd="0" presId="urn:microsoft.com/office/officeart/2005/8/layout/hierarchy5"/>
    <dgm:cxn modelId="{17FB26D9-2542-432D-81F4-DFAC993914C2}" type="presParOf" srcId="{87F606E6-AF54-464F-8580-96458DF3BBE3}" destId="{9B5F69C3-2EF0-4D0B-A23F-9AED71DC321F}" srcOrd="1" destOrd="0" presId="urn:microsoft.com/office/officeart/2005/8/layout/hierarchy5"/>
    <dgm:cxn modelId="{EC428C10-98CA-4445-B1E2-C77A5585C5A1}" type="presParOf" srcId="{9B5F69C3-2EF0-4D0B-A23F-9AED71DC321F}" destId="{6E9FEFD1-3303-4A1F-8FD9-7E4888330324}" srcOrd="0" destOrd="0" presId="urn:microsoft.com/office/officeart/2005/8/layout/hierarchy5"/>
    <dgm:cxn modelId="{C821A112-4F39-417C-AC44-C63D968805CE}" type="presParOf" srcId="{6E9FEFD1-3303-4A1F-8FD9-7E4888330324}" destId="{30B7BC5F-C1C5-4F19-B043-9C9C1387DE92}" srcOrd="0" destOrd="0" presId="urn:microsoft.com/office/officeart/2005/8/layout/hierarchy5"/>
    <dgm:cxn modelId="{7170F9DB-8EA9-421D-9110-C57F2A9A4660}" type="presParOf" srcId="{9B5F69C3-2EF0-4D0B-A23F-9AED71DC321F}" destId="{BE7FE7B8-89FA-4E55-9DBC-8B94E8CF01EA}" srcOrd="1" destOrd="0" presId="urn:microsoft.com/office/officeart/2005/8/layout/hierarchy5"/>
    <dgm:cxn modelId="{39EF6B73-4FD7-48C9-9C6B-9692009DB574}" type="presParOf" srcId="{BE7FE7B8-89FA-4E55-9DBC-8B94E8CF01EA}" destId="{585A3971-26B7-4F59-AC62-CCB612783A63}" srcOrd="0" destOrd="0" presId="urn:microsoft.com/office/officeart/2005/8/layout/hierarchy5"/>
    <dgm:cxn modelId="{F6EEDFC8-2877-48BE-BA25-4533C9416714}" type="presParOf" srcId="{BE7FE7B8-89FA-4E55-9DBC-8B94E8CF01EA}" destId="{B4606084-6E00-4090-BE02-A74A472F8CF3}" srcOrd="1" destOrd="0" presId="urn:microsoft.com/office/officeart/2005/8/layout/hierarchy5"/>
    <dgm:cxn modelId="{151DAE87-D31B-4AB4-9D85-00579DED2D35}" type="presParOf" srcId="{9B5F69C3-2EF0-4D0B-A23F-9AED71DC321F}" destId="{3517C094-F982-4A4D-B52D-7F1EC2ABF29F}" srcOrd="2" destOrd="0" presId="urn:microsoft.com/office/officeart/2005/8/layout/hierarchy5"/>
    <dgm:cxn modelId="{D9B73C45-0112-4D58-8E16-F31BA09406C3}" type="presParOf" srcId="{3517C094-F982-4A4D-B52D-7F1EC2ABF29F}" destId="{53570744-DA05-4EF0-8FF6-7E1362AA893B}" srcOrd="0" destOrd="0" presId="urn:microsoft.com/office/officeart/2005/8/layout/hierarchy5"/>
    <dgm:cxn modelId="{EFD499E5-2FB7-434A-AB17-37967D2614CC}" type="presParOf" srcId="{9B5F69C3-2EF0-4D0B-A23F-9AED71DC321F}" destId="{6866BF65-721B-477B-B974-FD56F622AC14}" srcOrd="3" destOrd="0" presId="urn:microsoft.com/office/officeart/2005/8/layout/hierarchy5"/>
    <dgm:cxn modelId="{54DBB9EB-9F1F-47E9-85B3-75417EF53B02}" type="presParOf" srcId="{6866BF65-721B-477B-B974-FD56F622AC14}" destId="{D78E9999-FC38-441F-9D20-146D2F4C0A56}" srcOrd="0" destOrd="0" presId="urn:microsoft.com/office/officeart/2005/8/layout/hierarchy5"/>
    <dgm:cxn modelId="{C9815AE4-529D-4E36-A317-5CAA91072231}" type="presParOf" srcId="{6866BF65-721B-477B-B974-FD56F622AC14}" destId="{5C03DE06-1EF2-4693-81CB-51B59B66D5B4}" srcOrd="1" destOrd="0" presId="urn:microsoft.com/office/officeart/2005/8/layout/hierarchy5"/>
    <dgm:cxn modelId="{AC9ED7F5-D0CF-4EE0-8FAC-F9A1685A8AD6}" type="presParOf" srcId="{867C1364-5E3E-4516-8140-7ACE6AD4A009}" destId="{03C2C240-99C2-44A2-9954-9E77C28107B8}" srcOrd="1" destOrd="0" presId="urn:microsoft.com/office/officeart/2005/8/layout/hierarchy5"/>
    <dgm:cxn modelId="{CACC4A82-B7DA-4333-B480-B47622EDA471}" type="presParOf" srcId="{03C2C240-99C2-44A2-9954-9E77C28107B8}" destId="{6FF1F7C7-C4EA-461E-BF20-7910847930B0}" srcOrd="0" destOrd="0" presId="urn:microsoft.com/office/officeart/2005/8/layout/hierarchy5"/>
    <dgm:cxn modelId="{F745234F-B3BD-4C7E-858E-98F53F385F2F}" type="presParOf" srcId="{6FF1F7C7-C4EA-461E-BF20-7910847930B0}" destId="{787F864D-4C94-4EDE-9D87-18203A7EC209}" srcOrd="0" destOrd="0" presId="urn:microsoft.com/office/officeart/2005/8/layout/hierarchy5"/>
    <dgm:cxn modelId="{F620C608-6E5B-4515-ADB4-1CE6DAEA1E38}" type="presParOf" srcId="{6FF1F7C7-C4EA-461E-BF20-7910847930B0}" destId="{9894210E-25B1-46DC-9AB2-490E03B42FC8}" srcOrd="1" destOrd="0" presId="urn:microsoft.com/office/officeart/2005/8/layout/hierarchy5"/>
    <dgm:cxn modelId="{0CEA408B-2788-43CB-82DE-5D820AEBC5D5}" type="presParOf" srcId="{03C2C240-99C2-44A2-9954-9E77C28107B8}" destId="{05E11C24-5B84-409D-99D5-41239638C87D}" srcOrd="1" destOrd="0" presId="urn:microsoft.com/office/officeart/2005/8/layout/hierarchy5"/>
    <dgm:cxn modelId="{C9962F33-9092-4A48-9CA5-54B7178726C9}" type="presParOf" srcId="{05E11C24-5B84-409D-99D5-41239638C87D}" destId="{F5687EE5-C8E8-4788-B8CE-EC84A9C05E51}" srcOrd="0" destOrd="0" presId="urn:microsoft.com/office/officeart/2005/8/layout/hierarchy5"/>
    <dgm:cxn modelId="{F60FCD70-A2EB-45E6-8528-F8F9F1D54725}" type="presParOf" srcId="{03C2C240-99C2-44A2-9954-9E77C28107B8}" destId="{D0DDAD50-E981-4FD9-85EB-884B41836CA7}" srcOrd="2" destOrd="0" presId="urn:microsoft.com/office/officeart/2005/8/layout/hierarchy5"/>
    <dgm:cxn modelId="{7C451B98-211C-4589-BFFC-3F5038420B7C}" type="presParOf" srcId="{D0DDAD50-E981-4FD9-85EB-884B41836CA7}" destId="{86626FEB-C2F7-4266-8196-3C6B19D70EBB}" srcOrd="0" destOrd="0" presId="urn:microsoft.com/office/officeart/2005/8/layout/hierarchy5"/>
    <dgm:cxn modelId="{19CBF999-E6A3-472B-ABAA-A97381E4AC87}" type="presParOf" srcId="{D0DDAD50-E981-4FD9-85EB-884B41836CA7}" destId="{A633CE86-D438-40BB-9A0F-CF19A7A79078}" srcOrd="1" destOrd="0" presId="urn:microsoft.com/office/officeart/2005/8/layout/hierarchy5"/>
    <dgm:cxn modelId="{5751FD3D-FA7E-44E7-8CCC-FB8EE9D64F41}" type="presParOf" srcId="{03C2C240-99C2-44A2-9954-9E77C28107B8}" destId="{6196772D-BC4C-4611-B566-6C1B7DBBAA1F}" srcOrd="3" destOrd="0" presId="urn:microsoft.com/office/officeart/2005/8/layout/hierarchy5"/>
    <dgm:cxn modelId="{EF2B2FF9-4BDE-4F2C-9C43-7E032157B274}" type="presParOf" srcId="{6196772D-BC4C-4611-B566-6C1B7DBBAA1F}" destId="{1DBC318D-61A1-4313-9323-2E3CE0832A21}" srcOrd="0" destOrd="0" presId="urn:microsoft.com/office/officeart/2005/8/layout/hierarchy5"/>
    <dgm:cxn modelId="{9CE89787-3F79-41D1-80E7-E5C5AACC0903}" type="presParOf" srcId="{03C2C240-99C2-44A2-9954-9E77C28107B8}" destId="{1A3FA760-9F4C-4FCA-93BC-EB2D9A334D39}" srcOrd="4" destOrd="0" presId="urn:microsoft.com/office/officeart/2005/8/layout/hierarchy5"/>
    <dgm:cxn modelId="{2F61482D-1155-4FCA-8DB5-6940BEC9AFF8}" type="presParOf" srcId="{1A3FA760-9F4C-4FCA-93BC-EB2D9A334D39}" destId="{2F54B5C3-B10B-4524-A3F0-21A79100899D}" srcOrd="0" destOrd="0" presId="urn:microsoft.com/office/officeart/2005/8/layout/hierarchy5"/>
    <dgm:cxn modelId="{3DC09EE2-E0FC-483A-A09B-CC2A137D89FD}" type="presParOf" srcId="{1A3FA760-9F4C-4FCA-93BC-EB2D9A334D39}" destId="{4837D4FD-1F86-4911-B53D-21A3A66DA92D}" srcOrd="1" destOrd="0" presId="urn:microsoft.com/office/officeart/2005/8/layout/hierarchy5"/>
    <dgm:cxn modelId="{96B2BCBF-158D-4B11-B00A-4246BEBE4284}" type="presParOf" srcId="{03C2C240-99C2-44A2-9954-9E77C28107B8}" destId="{24314352-7F62-4837-9D0D-34E49013EE26}" srcOrd="5" destOrd="0" presId="urn:microsoft.com/office/officeart/2005/8/layout/hierarchy5"/>
    <dgm:cxn modelId="{1F721CAF-DC3B-47EE-AD94-8CD415D75319}" type="presParOf" srcId="{24314352-7F62-4837-9D0D-34E49013EE26}" destId="{5B7A1B5B-EDE5-4281-9737-D0520A1434B2}" srcOrd="0" destOrd="0" presId="urn:microsoft.com/office/officeart/2005/8/layout/hierarchy5"/>
    <dgm:cxn modelId="{1FD3C395-0503-4FB5-AA66-BB1134A03F92}" type="presParOf" srcId="{03C2C240-99C2-44A2-9954-9E77C28107B8}" destId="{06A938B5-9EC1-4DD8-8CF3-CC830A6DBB24}" srcOrd="6" destOrd="0" presId="urn:microsoft.com/office/officeart/2005/8/layout/hierarchy5"/>
    <dgm:cxn modelId="{5C70FC7F-D07F-4FBC-9CFD-6C3DC2836D24}" type="presParOf" srcId="{06A938B5-9EC1-4DD8-8CF3-CC830A6DBB24}" destId="{25762366-2FED-4725-B2ED-153E872DD6AB}" srcOrd="0" destOrd="0" presId="urn:microsoft.com/office/officeart/2005/8/layout/hierarchy5"/>
    <dgm:cxn modelId="{200E4B6B-612C-4F3C-824B-D4F53B71F5E0}" type="presParOf" srcId="{06A938B5-9EC1-4DD8-8CF3-CC830A6DBB24}" destId="{09FDB806-699F-4D67-B4B9-4737A41FBFA0}" srcOrd="1" destOrd="0" presId="urn:microsoft.com/office/officeart/2005/8/layout/hierarchy5"/>
    <dgm:cxn modelId="{CEE571F4-4FBE-4BD7-B8FE-88B711A2CA35}" type="presParOf" srcId="{03C2C240-99C2-44A2-9954-9E77C28107B8}" destId="{96A4EF12-C3D3-4550-91BD-B6FDB677F606}" srcOrd="7" destOrd="0" presId="urn:microsoft.com/office/officeart/2005/8/layout/hierarchy5"/>
    <dgm:cxn modelId="{A2EFB06E-14E5-42DA-8739-FBBFED99C896}" type="presParOf" srcId="{96A4EF12-C3D3-4550-91BD-B6FDB677F606}" destId="{C66006AC-ABEB-43F0-81DC-2130232B608A}" srcOrd="0" destOrd="0" presId="urn:microsoft.com/office/officeart/2005/8/layout/hierarchy5"/>
    <dgm:cxn modelId="{80EB2C6B-563D-409B-8E58-FB11C8605007}" type="presParOf" srcId="{03C2C240-99C2-44A2-9954-9E77C28107B8}" destId="{1F287451-6EA0-4379-AB61-9A068578D14E}" srcOrd="8" destOrd="0" presId="urn:microsoft.com/office/officeart/2005/8/layout/hierarchy5"/>
    <dgm:cxn modelId="{254DE3C6-00B7-41C3-834A-DAF66AD5E97C}" type="presParOf" srcId="{1F287451-6EA0-4379-AB61-9A068578D14E}" destId="{81F46F9B-D429-42A3-8DAF-A6602FF406AE}" srcOrd="0" destOrd="0" presId="urn:microsoft.com/office/officeart/2005/8/layout/hierarchy5"/>
    <dgm:cxn modelId="{D594AA07-5E17-456C-9AC9-5B895B9C3D74}" type="presParOf" srcId="{1F287451-6EA0-4379-AB61-9A068578D14E}" destId="{AAD6D7F9-D97C-4258-B07C-70E574077D3A}" srcOrd="1" destOrd="0" presId="urn:microsoft.com/office/officeart/2005/8/layout/hierarchy5"/>
    <dgm:cxn modelId="{DA0198EA-CD36-469A-BB2B-EC707FBD689C}" type="presParOf" srcId="{03C2C240-99C2-44A2-9954-9E77C28107B8}" destId="{781194B1-0972-4BD4-A0D5-09184A874CA5}" srcOrd="9" destOrd="0" presId="urn:microsoft.com/office/officeart/2005/8/layout/hierarchy5"/>
    <dgm:cxn modelId="{A4ECC2A5-6B2C-4A2B-AF11-902E0CA66B89}" type="presParOf" srcId="{781194B1-0972-4BD4-A0D5-09184A874CA5}" destId="{9716709F-24F0-4F89-8CF3-2E35DE0034E5}" srcOrd="0" destOrd="0" presId="urn:microsoft.com/office/officeart/2005/8/layout/hierarchy5"/>
    <dgm:cxn modelId="{D56694E4-A1D0-4821-A9BB-DB2A65050D27}" type="presParOf" srcId="{03C2C240-99C2-44A2-9954-9E77C28107B8}" destId="{D65805F1-1772-405C-9416-C4B81F59DDE6}" srcOrd="10" destOrd="0" presId="urn:microsoft.com/office/officeart/2005/8/layout/hierarchy5"/>
    <dgm:cxn modelId="{B4326540-10F1-43DE-8D5C-3746530C9554}" type="presParOf" srcId="{D65805F1-1772-405C-9416-C4B81F59DDE6}" destId="{E5B57211-0AB8-426B-842E-A34E9598A61C}" srcOrd="0" destOrd="0" presId="urn:microsoft.com/office/officeart/2005/8/layout/hierarchy5"/>
    <dgm:cxn modelId="{2E198F69-8C06-4E98-A12B-009211BE5C8E}" type="presParOf" srcId="{D65805F1-1772-405C-9416-C4B81F59DDE6}" destId="{7C993195-F2D8-4450-9D94-C1A43104E6E0}"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27B16E-5D3E-4C35-8260-F30F9DCA9C8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C6028249-4D03-40C4-9DEB-798A0E9DBCB8}">
      <dgm:prSet custT="1"/>
      <dgm:spPr>
        <a:solidFill>
          <a:schemeClr val="accent4">
            <a:lumMod val="75000"/>
          </a:schemeClr>
        </a:solidFill>
      </dgm:spPr>
      <dgm:t>
        <a:bodyPr/>
        <a:lstStyle/>
        <a:p>
          <a:pPr algn="ctr"/>
          <a:r>
            <a:rPr lang="en-US" sz="1500"/>
            <a:t>Effect on a case</a:t>
          </a:r>
        </a:p>
      </dgm:t>
    </dgm:pt>
    <dgm:pt modelId="{E57C38CF-9056-4004-B341-4D045EAC2238}" type="parTrans" cxnId="{41055060-6FF0-412E-90D8-BC83FCAFED21}">
      <dgm:prSet/>
      <dgm:spPr/>
      <dgm:t>
        <a:bodyPr/>
        <a:lstStyle/>
        <a:p>
          <a:endParaRPr lang="en-GB" sz="1700"/>
        </a:p>
      </dgm:t>
    </dgm:pt>
    <dgm:pt modelId="{393D0B8B-B48F-41FE-B461-F06F0E495DB3}" type="sibTrans" cxnId="{41055060-6FF0-412E-90D8-BC83FCAFED21}">
      <dgm:prSet/>
      <dgm:spPr/>
      <dgm:t>
        <a:bodyPr/>
        <a:lstStyle/>
        <a:p>
          <a:endParaRPr lang="en-GB" sz="1700"/>
        </a:p>
      </dgm:t>
    </dgm:pt>
    <dgm:pt modelId="{C3A43D2E-2314-4E29-968C-D98B276BFF26}">
      <dgm:prSet custT="1"/>
      <dgm:spPr>
        <a:solidFill>
          <a:schemeClr val="accent1"/>
        </a:solidFill>
      </dgm:spPr>
      <dgm:t>
        <a:bodyPr/>
        <a:lstStyle/>
        <a:p>
          <a:r>
            <a:rPr lang="en-US" sz="1700"/>
            <a:t>Abbreviations</a:t>
          </a:r>
        </a:p>
      </dgm:t>
    </dgm:pt>
    <dgm:pt modelId="{3C229D75-EB49-480B-A84F-D6691226A805}" type="parTrans" cxnId="{6D9685EB-5966-4F3F-A24B-36A9C38765BF}">
      <dgm:prSet/>
      <dgm:spPr/>
      <dgm:t>
        <a:bodyPr/>
        <a:lstStyle/>
        <a:p>
          <a:endParaRPr lang="en-GB" sz="1700"/>
        </a:p>
      </dgm:t>
    </dgm:pt>
    <dgm:pt modelId="{FFF0E097-5665-49CE-B3FA-A0DEEBDD0C28}" type="sibTrans" cxnId="{6D9685EB-5966-4F3F-A24B-36A9C38765BF}">
      <dgm:prSet/>
      <dgm:spPr/>
      <dgm:t>
        <a:bodyPr/>
        <a:lstStyle/>
        <a:p>
          <a:endParaRPr lang="en-GB" sz="1700"/>
        </a:p>
      </dgm:t>
    </dgm:pt>
    <dgm:pt modelId="{F4EA04BF-9C99-4A18-94B5-9123D9712A71}">
      <dgm:prSet custT="1"/>
      <dgm:spPr>
        <a:solidFill>
          <a:schemeClr val="accent1"/>
        </a:solidFill>
      </dgm:spPr>
      <dgm:t>
        <a:bodyPr/>
        <a:lstStyle/>
        <a:p>
          <a:r>
            <a:rPr lang="en-US" sz="1700"/>
            <a:t>N-grams</a:t>
          </a:r>
        </a:p>
      </dgm:t>
    </dgm:pt>
    <dgm:pt modelId="{9EC08081-0487-44D0-91C2-EAF6532A989F}" type="parTrans" cxnId="{9C639C57-1563-4122-9F7B-F781BA2EAFFA}">
      <dgm:prSet/>
      <dgm:spPr/>
      <dgm:t>
        <a:bodyPr/>
        <a:lstStyle/>
        <a:p>
          <a:endParaRPr lang="en-GB"/>
        </a:p>
      </dgm:t>
    </dgm:pt>
    <dgm:pt modelId="{04B0779C-AFB5-41D8-AEC1-CB12A11F39AD}" type="sibTrans" cxnId="{9C639C57-1563-4122-9F7B-F781BA2EAFFA}">
      <dgm:prSet/>
      <dgm:spPr/>
      <dgm:t>
        <a:bodyPr/>
        <a:lstStyle/>
        <a:p>
          <a:endParaRPr lang="en-GB"/>
        </a:p>
      </dgm:t>
    </dgm:pt>
    <dgm:pt modelId="{DB7A737E-3ACE-4168-ABC8-58FA4578999E}">
      <dgm:prSet custT="1"/>
      <dgm:spPr>
        <a:solidFill>
          <a:schemeClr val="accent3">
            <a:lumMod val="75000"/>
          </a:schemeClr>
        </a:solidFill>
      </dgm:spPr>
      <dgm:t>
        <a:bodyPr/>
        <a:lstStyle/>
        <a:p>
          <a:r>
            <a:rPr lang="en-US" sz="1700"/>
            <a:t>Topic Analysis</a:t>
          </a:r>
        </a:p>
      </dgm:t>
    </dgm:pt>
    <dgm:pt modelId="{27D05D05-62E6-4F83-A88C-F7B6F32ACE01}" type="parTrans" cxnId="{59159951-94C3-4930-A154-A97BEDB8DDE1}">
      <dgm:prSet/>
      <dgm:spPr/>
      <dgm:t>
        <a:bodyPr/>
        <a:lstStyle/>
        <a:p>
          <a:endParaRPr lang="en-GB"/>
        </a:p>
      </dgm:t>
    </dgm:pt>
    <dgm:pt modelId="{E733231B-C0FA-4A6A-A6D5-8B8F6076FBD1}" type="sibTrans" cxnId="{59159951-94C3-4930-A154-A97BEDB8DDE1}">
      <dgm:prSet/>
      <dgm:spPr/>
      <dgm:t>
        <a:bodyPr/>
        <a:lstStyle/>
        <a:p>
          <a:endParaRPr lang="en-GB"/>
        </a:p>
      </dgm:t>
    </dgm:pt>
    <dgm:pt modelId="{F8E03854-E645-4D6B-B0CC-8A43AD68F42B}">
      <dgm:prSet custT="1"/>
      <dgm:spPr>
        <a:solidFill>
          <a:schemeClr val="accent1"/>
        </a:solidFill>
      </dgm:spPr>
      <dgm:t>
        <a:bodyPr/>
        <a:lstStyle/>
        <a:p>
          <a:r>
            <a:rPr lang="en-US" sz="1700" dirty="0"/>
            <a:t>Monitor Early Annotations</a:t>
          </a:r>
        </a:p>
      </dgm:t>
    </dgm:pt>
    <dgm:pt modelId="{5E0FCEF8-F19E-4EBD-AC26-39BCEC8E9999}" type="parTrans" cxnId="{92AA3919-3A43-4648-AFD9-E2899FEE933B}">
      <dgm:prSet/>
      <dgm:spPr/>
      <dgm:t>
        <a:bodyPr/>
        <a:lstStyle/>
        <a:p>
          <a:endParaRPr lang="en-GB"/>
        </a:p>
      </dgm:t>
    </dgm:pt>
    <dgm:pt modelId="{D5E4C992-FF99-41DF-A32A-9CCF71D20228}" type="sibTrans" cxnId="{92AA3919-3A43-4648-AFD9-E2899FEE933B}">
      <dgm:prSet/>
      <dgm:spPr/>
      <dgm:t>
        <a:bodyPr/>
        <a:lstStyle/>
        <a:p>
          <a:endParaRPr lang="en-GB"/>
        </a:p>
      </dgm:t>
    </dgm:pt>
    <dgm:pt modelId="{E4501252-5078-461C-B56B-60B06F41E7D9}">
      <dgm:prSet custT="1"/>
      <dgm:spPr>
        <a:solidFill>
          <a:schemeClr val="accent3">
            <a:lumMod val="75000"/>
          </a:schemeClr>
        </a:solidFill>
      </dgm:spPr>
      <dgm:t>
        <a:bodyPr/>
        <a:lstStyle/>
        <a:p>
          <a:r>
            <a:rPr lang="en-US" sz="1700"/>
            <a:t>Provide Searches and recommendations</a:t>
          </a:r>
        </a:p>
      </dgm:t>
    </dgm:pt>
    <dgm:pt modelId="{56C5D0BA-DCC5-4792-8F8F-37D3D84848F5}" type="parTrans" cxnId="{4B922117-3D37-43ED-A33A-AB14608E0704}">
      <dgm:prSet/>
      <dgm:spPr/>
      <dgm:t>
        <a:bodyPr/>
        <a:lstStyle/>
        <a:p>
          <a:endParaRPr lang="en-GB"/>
        </a:p>
      </dgm:t>
    </dgm:pt>
    <dgm:pt modelId="{A37E3F94-9CFB-4616-999D-AA937EAF00E2}" type="sibTrans" cxnId="{4B922117-3D37-43ED-A33A-AB14608E0704}">
      <dgm:prSet/>
      <dgm:spPr/>
      <dgm:t>
        <a:bodyPr/>
        <a:lstStyle/>
        <a:p>
          <a:endParaRPr lang="en-GB"/>
        </a:p>
      </dgm:t>
    </dgm:pt>
    <dgm:pt modelId="{E3936607-939C-4EF4-B5BF-B4E35E2870D0}">
      <dgm:prSet custT="1"/>
      <dgm:spPr>
        <a:solidFill>
          <a:schemeClr val="accent4">
            <a:lumMod val="75000"/>
          </a:schemeClr>
        </a:solidFill>
      </dgm:spPr>
      <dgm:t>
        <a:bodyPr/>
        <a:lstStyle/>
        <a:p>
          <a:pPr algn="ctr"/>
          <a:r>
            <a:rPr lang="en-US" sz="1500"/>
            <a:t>Insights</a:t>
          </a:r>
        </a:p>
      </dgm:t>
    </dgm:pt>
    <dgm:pt modelId="{002EE0E4-CD8E-4485-A37F-12273BDC459D}" type="parTrans" cxnId="{4553F570-B328-408C-BD7A-5A98C4F0FDC7}">
      <dgm:prSet/>
      <dgm:spPr/>
      <dgm:t>
        <a:bodyPr/>
        <a:lstStyle/>
        <a:p>
          <a:endParaRPr lang="en-GB"/>
        </a:p>
      </dgm:t>
    </dgm:pt>
    <dgm:pt modelId="{49B0A886-E61B-4546-B5B9-7E47B05BD9CF}" type="sibTrans" cxnId="{4553F570-B328-408C-BD7A-5A98C4F0FDC7}">
      <dgm:prSet/>
      <dgm:spPr/>
      <dgm:t>
        <a:bodyPr/>
        <a:lstStyle/>
        <a:p>
          <a:endParaRPr lang="en-GB"/>
        </a:p>
      </dgm:t>
    </dgm:pt>
    <dgm:pt modelId="{9D5CE0F7-8207-479D-BD87-ACC9C50F43E9}">
      <dgm:prSet custT="1"/>
      <dgm:spPr>
        <a:solidFill>
          <a:schemeClr val="accent4">
            <a:lumMod val="75000"/>
          </a:schemeClr>
        </a:solidFill>
      </dgm:spPr>
      <dgm:t>
        <a:bodyPr/>
        <a:lstStyle/>
        <a:p>
          <a:pPr algn="ctr"/>
          <a:r>
            <a:rPr lang="en-US" sz="1500"/>
            <a:t>Expedite document discovery</a:t>
          </a:r>
        </a:p>
      </dgm:t>
    </dgm:pt>
    <dgm:pt modelId="{95CD80D7-5FC4-4C31-B979-A9C13C0E1621}" type="parTrans" cxnId="{5662FECD-E259-42B2-B09F-9EDC69C41E79}">
      <dgm:prSet/>
      <dgm:spPr/>
      <dgm:t>
        <a:bodyPr/>
        <a:lstStyle/>
        <a:p>
          <a:endParaRPr lang="en-GB"/>
        </a:p>
      </dgm:t>
    </dgm:pt>
    <dgm:pt modelId="{A780449F-B488-41F0-9A32-AE003400184A}" type="sibTrans" cxnId="{5662FECD-E259-42B2-B09F-9EDC69C41E79}">
      <dgm:prSet/>
      <dgm:spPr/>
      <dgm:t>
        <a:bodyPr/>
        <a:lstStyle/>
        <a:p>
          <a:endParaRPr lang="en-GB"/>
        </a:p>
      </dgm:t>
    </dgm:pt>
    <dgm:pt modelId="{F3F80F63-7EEB-41A9-B212-91CA40B7FADE}">
      <dgm:prSet custT="1"/>
      <dgm:spPr>
        <a:solidFill>
          <a:schemeClr val="accent1"/>
        </a:solidFill>
      </dgm:spPr>
      <dgm:t>
        <a:bodyPr/>
        <a:lstStyle/>
        <a:p>
          <a:r>
            <a:rPr lang="en-US" sz="1700"/>
            <a:t>Topic Timelines</a:t>
          </a:r>
        </a:p>
      </dgm:t>
    </dgm:pt>
    <dgm:pt modelId="{406FFB2D-AAA3-40C6-9C3D-075FC563FE0D}" type="parTrans" cxnId="{17197C68-D36C-4125-A543-E026ED743A63}">
      <dgm:prSet/>
      <dgm:spPr/>
      <dgm:t>
        <a:bodyPr/>
        <a:lstStyle/>
        <a:p>
          <a:endParaRPr lang="en-GB"/>
        </a:p>
      </dgm:t>
    </dgm:pt>
    <dgm:pt modelId="{4B137E2E-403A-46BD-8678-6ECC7021578A}" type="sibTrans" cxnId="{17197C68-D36C-4125-A543-E026ED743A63}">
      <dgm:prSet/>
      <dgm:spPr/>
      <dgm:t>
        <a:bodyPr/>
        <a:lstStyle/>
        <a:p>
          <a:endParaRPr lang="en-GB"/>
        </a:p>
      </dgm:t>
    </dgm:pt>
    <dgm:pt modelId="{5F35E47E-F6E2-438B-BD0F-65935ACFEEF9}">
      <dgm:prSet custT="1"/>
      <dgm:spPr>
        <a:solidFill>
          <a:schemeClr val="accent4">
            <a:lumMod val="75000"/>
          </a:schemeClr>
        </a:solidFill>
      </dgm:spPr>
      <dgm:t>
        <a:bodyPr/>
        <a:lstStyle/>
        <a:p>
          <a:pPr algn="ctr"/>
          <a:r>
            <a:rPr lang="en-US" sz="1500"/>
            <a:t>Recommendations</a:t>
          </a:r>
        </a:p>
      </dgm:t>
    </dgm:pt>
    <dgm:pt modelId="{57741A6C-3531-4B17-9378-AEBB93D3750C}" type="parTrans" cxnId="{39E0E60F-4705-41BF-AC1C-296760BDCBDD}">
      <dgm:prSet/>
      <dgm:spPr/>
      <dgm:t>
        <a:bodyPr/>
        <a:lstStyle/>
        <a:p>
          <a:endParaRPr lang="en-GB"/>
        </a:p>
      </dgm:t>
    </dgm:pt>
    <dgm:pt modelId="{6858710E-D003-4A9D-B29B-1DF83BB3BD81}" type="sibTrans" cxnId="{39E0E60F-4705-41BF-AC1C-296760BDCBDD}">
      <dgm:prSet/>
      <dgm:spPr/>
      <dgm:t>
        <a:bodyPr/>
        <a:lstStyle/>
        <a:p>
          <a:endParaRPr lang="en-GB"/>
        </a:p>
      </dgm:t>
    </dgm:pt>
    <dgm:pt modelId="{BD7E4BD2-81B6-4EF6-83B8-55EED1D0AFB4}" type="pres">
      <dgm:prSet presAssocID="{BD27B16E-5D3E-4C35-8260-F30F9DCA9C8C}" presName="Name0" presStyleCnt="0">
        <dgm:presLayoutVars>
          <dgm:dir/>
          <dgm:resizeHandles/>
        </dgm:presLayoutVars>
      </dgm:prSet>
      <dgm:spPr/>
    </dgm:pt>
    <dgm:pt modelId="{34F0B6E1-1270-45C2-AD6B-2FB6FD812116}" type="pres">
      <dgm:prSet presAssocID="{C3A43D2E-2314-4E29-968C-D98B276BFF26}" presName="compNode" presStyleCnt="0"/>
      <dgm:spPr/>
    </dgm:pt>
    <dgm:pt modelId="{56218AC3-5A8C-4D5B-AA3D-4366140CCC8E}" type="pres">
      <dgm:prSet presAssocID="{C3A43D2E-2314-4E29-968C-D98B276BFF26}" presName="dummyConnPt" presStyleCnt="0"/>
      <dgm:spPr/>
    </dgm:pt>
    <dgm:pt modelId="{676794DB-755E-4473-9B4B-A519B93BF6A8}" type="pres">
      <dgm:prSet presAssocID="{C3A43D2E-2314-4E29-968C-D98B276BFF26}" presName="node" presStyleLbl="node1" presStyleIdx="0" presStyleCnt="7">
        <dgm:presLayoutVars>
          <dgm:bulletEnabled val="1"/>
        </dgm:presLayoutVars>
      </dgm:prSet>
      <dgm:spPr/>
    </dgm:pt>
    <dgm:pt modelId="{C88DA8C2-781B-4648-9260-01952CC2CC92}" type="pres">
      <dgm:prSet presAssocID="{FFF0E097-5665-49CE-B3FA-A0DEEBDD0C28}" presName="sibTrans" presStyleLbl="bgSibTrans2D1" presStyleIdx="0" presStyleCnt="6"/>
      <dgm:spPr/>
    </dgm:pt>
    <dgm:pt modelId="{656BC559-5920-4C2C-BE69-3A99516BE674}" type="pres">
      <dgm:prSet presAssocID="{F4EA04BF-9C99-4A18-94B5-9123D9712A71}" presName="compNode" presStyleCnt="0"/>
      <dgm:spPr/>
    </dgm:pt>
    <dgm:pt modelId="{E06BE7F8-036B-4138-B2D0-07021F5E8DC3}" type="pres">
      <dgm:prSet presAssocID="{F4EA04BF-9C99-4A18-94B5-9123D9712A71}" presName="dummyConnPt" presStyleCnt="0"/>
      <dgm:spPr/>
    </dgm:pt>
    <dgm:pt modelId="{B87886DC-0065-46C1-858D-F2EFCD71D808}" type="pres">
      <dgm:prSet presAssocID="{F4EA04BF-9C99-4A18-94B5-9123D9712A71}" presName="node" presStyleLbl="node1" presStyleIdx="1" presStyleCnt="7">
        <dgm:presLayoutVars>
          <dgm:bulletEnabled val="1"/>
        </dgm:presLayoutVars>
      </dgm:prSet>
      <dgm:spPr/>
    </dgm:pt>
    <dgm:pt modelId="{2C7BE1F3-D624-4F53-BFFE-43E7A028817D}" type="pres">
      <dgm:prSet presAssocID="{04B0779C-AFB5-41D8-AEC1-CB12A11F39AD}" presName="sibTrans" presStyleLbl="bgSibTrans2D1" presStyleIdx="1" presStyleCnt="6"/>
      <dgm:spPr/>
    </dgm:pt>
    <dgm:pt modelId="{6EFF0738-8473-4BC9-93A7-D498413DCC6F}" type="pres">
      <dgm:prSet presAssocID="{F3F80F63-7EEB-41A9-B212-91CA40B7FADE}" presName="compNode" presStyleCnt="0"/>
      <dgm:spPr/>
    </dgm:pt>
    <dgm:pt modelId="{BE616491-128B-42BD-AFD3-DF9EFDFBDD01}" type="pres">
      <dgm:prSet presAssocID="{F3F80F63-7EEB-41A9-B212-91CA40B7FADE}" presName="dummyConnPt" presStyleCnt="0"/>
      <dgm:spPr/>
    </dgm:pt>
    <dgm:pt modelId="{03B8185C-4C42-4332-A941-205249379422}" type="pres">
      <dgm:prSet presAssocID="{F3F80F63-7EEB-41A9-B212-91CA40B7FADE}" presName="node" presStyleLbl="node1" presStyleIdx="2" presStyleCnt="7">
        <dgm:presLayoutVars>
          <dgm:bulletEnabled val="1"/>
        </dgm:presLayoutVars>
      </dgm:prSet>
      <dgm:spPr/>
    </dgm:pt>
    <dgm:pt modelId="{234E9C0C-DBF7-4449-B22A-968FCA852052}" type="pres">
      <dgm:prSet presAssocID="{4B137E2E-403A-46BD-8678-6ECC7021578A}" presName="sibTrans" presStyleLbl="bgSibTrans2D1" presStyleIdx="2" presStyleCnt="6"/>
      <dgm:spPr/>
    </dgm:pt>
    <dgm:pt modelId="{AA92285F-4EBF-40F8-93D1-20CE2B748BB3}" type="pres">
      <dgm:prSet presAssocID="{DB7A737E-3ACE-4168-ABC8-58FA4578999E}" presName="compNode" presStyleCnt="0"/>
      <dgm:spPr/>
    </dgm:pt>
    <dgm:pt modelId="{4D0ED519-BF75-4F7F-B7C2-73CF053CBBCC}" type="pres">
      <dgm:prSet presAssocID="{DB7A737E-3ACE-4168-ABC8-58FA4578999E}" presName="dummyConnPt" presStyleCnt="0"/>
      <dgm:spPr/>
    </dgm:pt>
    <dgm:pt modelId="{FA301015-DA32-4413-A25B-6D5190E107E1}" type="pres">
      <dgm:prSet presAssocID="{DB7A737E-3ACE-4168-ABC8-58FA4578999E}" presName="node" presStyleLbl="node1" presStyleIdx="3" presStyleCnt="7">
        <dgm:presLayoutVars>
          <dgm:bulletEnabled val="1"/>
        </dgm:presLayoutVars>
      </dgm:prSet>
      <dgm:spPr/>
    </dgm:pt>
    <dgm:pt modelId="{F13C1166-FC9B-46E3-B2B5-484E4B4E7E3D}" type="pres">
      <dgm:prSet presAssocID="{E733231B-C0FA-4A6A-A6D5-8B8F6076FBD1}" presName="sibTrans" presStyleLbl="bgSibTrans2D1" presStyleIdx="3" presStyleCnt="6"/>
      <dgm:spPr/>
    </dgm:pt>
    <dgm:pt modelId="{9C648B44-1B46-4AA5-A24B-5D1BDD75E3B5}" type="pres">
      <dgm:prSet presAssocID="{F8E03854-E645-4D6B-B0CC-8A43AD68F42B}" presName="compNode" presStyleCnt="0"/>
      <dgm:spPr/>
    </dgm:pt>
    <dgm:pt modelId="{3B6C4715-6695-4859-8347-9F4BA36C71BC}" type="pres">
      <dgm:prSet presAssocID="{F8E03854-E645-4D6B-B0CC-8A43AD68F42B}" presName="dummyConnPt" presStyleCnt="0"/>
      <dgm:spPr/>
    </dgm:pt>
    <dgm:pt modelId="{E1D784DF-46D4-4927-8089-1873212E2B01}" type="pres">
      <dgm:prSet presAssocID="{F8E03854-E645-4D6B-B0CC-8A43AD68F42B}" presName="node" presStyleLbl="node1" presStyleIdx="4" presStyleCnt="7">
        <dgm:presLayoutVars>
          <dgm:bulletEnabled val="1"/>
        </dgm:presLayoutVars>
      </dgm:prSet>
      <dgm:spPr/>
    </dgm:pt>
    <dgm:pt modelId="{B0989D24-4148-4BBF-8165-0D27021EB84A}" type="pres">
      <dgm:prSet presAssocID="{D5E4C992-FF99-41DF-A32A-9CCF71D20228}" presName="sibTrans" presStyleLbl="bgSibTrans2D1" presStyleIdx="4" presStyleCnt="6"/>
      <dgm:spPr/>
    </dgm:pt>
    <dgm:pt modelId="{E07DD6C2-0252-4B12-96C3-521F340267DC}" type="pres">
      <dgm:prSet presAssocID="{E4501252-5078-461C-B56B-60B06F41E7D9}" presName="compNode" presStyleCnt="0"/>
      <dgm:spPr/>
    </dgm:pt>
    <dgm:pt modelId="{6E9D045A-573D-4F70-AA86-31FC5F6EB936}" type="pres">
      <dgm:prSet presAssocID="{E4501252-5078-461C-B56B-60B06F41E7D9}" presName="dummyConnPt" presStyleCnt="0"/>
      <dgm:spPr/>
    </dgm:pt>
    <dgm:pt modelId="{8588B44D-9DB1-421B-8CFB-12536EE27607}" type="pres">
      <dgm:prSet presAssocID="{E4501252-5078-461C-B56B-60B06F41E7D9}" presName="node" presStyleLbl="node1" presStyleIdx="5" presStyleCnt="7">
        <dgm:presLayoutVars>
          <dgm:bulletEnabled val="1"/>
        </dgm:presLayoutVars>
      </dgm:prSet>
      <dgm:spPr/>
    </dgm:pt>
    <dgm:pt modelId="{066D4064-FA83-4A47-BF69-74ADF3235421}" type="pres">
      <dgm:prSet presAssocID="{A37E3F94-9CFB-4616-999D-AA937EAF00E2}" presName="sibTrans" presStyleLbl="bgSibTrans2D1" presStyleIdx="5" presStyleCnt="6"/>
      <dgm:spPr/>
    </dgm:pt>
    <dgm:pt modelId="{5A96E5EE-F979-4427-87AC-5D2D56741C1B}" type="pres">
      <dgm:prSet presAssocID="{C6028249-4D03-40C4-9DEB-798A0E9DBCB8}" presName="compNode" presStyleCnt="0"/>
      <dgm:spPr/>
    </dgm:pt>
    <dgm:pt modelId="{1A015A51-711B-472A-9C1E-28355E18ADCC}" type="pres">
      <dgm:prSet presAssocID="{C6028249-4D03-40C4-9DEB-798A0E9DBCB8}" presName="dummyConnPt" presStyleCnt="0"/>
      <dgm:spPr/>
    </dgm:pt>
    <dgm:pt modelId="{BC9D667F-BDF9-47FF-807F-FBAA53BE1311}" type="pres">
      <dgm:prSet presAssocID="{C6028249-4D03-40C4-9DEB-798A0E9DBCB8}" presName="node" presStyleLbl="node1" presStyleIdx="6" presStyleCnt="7">
        <dgm:presLayoutVars>
          <dgm:bulletEnabled val="1"/>
        </dgm:presLayoutVars>
      </dgm:prSet>
      <dgm:spPr/>
    </dgm:pt>
  </dgm:ptLst>
  <dgm:cxnLst>
    <dgm:cxn modelId="{2AD46900-09F5-4318-907C-F2660C0944C4}" type="presOf" srcId="{F8E03854-E645-4D6B-B0CC-8A43AD68F42B}" destId="{E1D784DF-46D4-4927-8089-1873212E2B01}" srcOrd="0" destOrd="0" presId="urn:microsoft.com/office/officeart/2005/8/layout/bProcess4"/>
    <dgm:cxn modelId="{2FD7BC07-F6C3-45C3-A9FF-6ABC7732CD53}" type="presOf" srcId="{D5E4C992-FF99-41DF-A32A-9CCF71D20228}" destId="{B0989D24-4148-4BBF-8165-0D27021EB84A}" srcOrd="0" destOrd="0" presId="urn:microsoft.com/office/officeart/2005/8/layout/bProcess4"/>
    <dgm:cxn modelId="{39E0E60F-4705-41BF-AC1C-296760BDCBDD}" srcId="{C6028249-4D03-40C4-9DEB-798A0E9DBCB8}" destId="{5F35E47E-F6E2-438B-BD0F-65935ACFEEF9}" srcOrd="2" destOrd="0" parTransId="{57741A6C-3531-4B17-9378-AEBB93D3750C}" sibTransId="{6858710E-D003-4A9D-B29B-1DF83BB3BD81}"/>
    <dgm:cxn modelId="{4B922117-3D37-43ED-A33A-AB14608E0704}" srcId="{BD27B16E-5D3E-4C35-8260-F30F9DCA9C8C}" destId="{E4501252-5078-461C-B56B-60B06F41E7D9}" srcOrd="5" destOrd="0" parTransId="{56C5D0BA-DCC5-4792-8F8F-37D3D84848F5}" sibTransId="{A37E3F94-9CFB-4616-999D-AA937EAF00E2}"/>
    <dgm:cxn modelId="{92AA3919-3A43-4648-AFD9-E2899FEE933B}" srcId="{BD27B16E-5D3E-4C35-8260-F30F9DCA9C8C}" destId="{F8E03854-E645-4D6B-B0CC-8A43AD68F42B}" srcOrd="4" destOrd="0" parTransId="{5E0FCEF8-F19E-4EBD-AC26-39BCEC8E9999}" sibTransId="{D5E4C992-FF99-41DF-A32A-9CCF71D20228}"/>
    <dgm:cxn modelId="{2B488525-8AD3-4088-82FD-C632F647E5BC}" type="presOf" srcId="{DB7A737E-3ACE-4168-ABC8-58FA4578999E}" destId="{FA301015-DA32-4413-A25B-6D5190E107E1}" srcOrd="0" destOrd="0" presId="urn:microsoft.com/office/officeart/2005/8/layout/bProcess4"/>
    <dgm:cxn modelId="{DBAA4132-F115-4CBA-AD4D-4B5109E206E4}" type="presOf" srcId="{4B137E2E-403A-46BD-8678-6ECC7021578A}" destId="{234E9C0C-DBF7-4449-B22A-968FCA852052}" srcOrd="0" destOrd="0" presId="urn:microsoft.com/office/officeart/2005/8/layout/bProcess4"/>
    <dgm:cxn modelId="{41055060-6FF0-412E-90D8-BC83FCAFED21}" srcId="{BD27B16E-5D3E-4C35-8260-F30F9DCA9C8C}" destId="{C6028249-4D03-40C4-9DEB-798A0E9DBCB8}" srcOrd="6" destOrd="0" parTransId="{E57C38CF-9056-4004-B341-4D045EAC2238}" sibTransId="{393D0B8B-B48F-41FE-B461-F06F0E495DB3}"/>
    <dgm:cxn modelId="{B9A41D44-2232-4B61-BF32-7CDBFAE04091}" type="presOf" srcId="{BD27B16E-5D3E-4C35-8260-F30F9DCA9C8C}" destId="{BD7E4BD2-81B6-4EF6-83B8-55EED1D0AFB4}" srcOrd="0" destOrd="0" presId="urn:microsoft.com/office/officeart/2005/8/layout/bProcess4"/>
    <dgm:cxn modelId="{39074F66-FB4E-4E2A-8F98-140D07FAC54B}" type="presOf" srcId="{04B0779C-AFB5-41D8-AEC1-CB12A11F39AD}" destId="{2C7BE1F3-D624-4F53-BFFE-43E7A028817D}" srcOrd="0" destOrd="0" presId="urn:microsoft.com/office/officeart/2005/8/layout/bProcess4"/>
    <dgm:cxn modelId="{17197C68-D36C-4125-A543-E026ED743A63}" srcId="{BD27B16E-5D3E-4C35-8260-F30F9DCA9C8C}" destId="{F3F80F63-7EEB-41A9-B212-91CA40B7FADE}" srcOrd="2" destOrd="0" parTransId="{406FFB2D-AAA3-40C6-9C3D-075FC563FE0D}" sibTransId="{4B137E2E-403A-46BD-8678-6ECC7021578A}"/>
    <dgm:cxn modelId="{D3FD8F4F-780D-4F9E-9136-11D9FFF3F0A9}" type="presOf" srcId="{C3A43D2E-2314-4E29-968C-D98B276BFF26}" destId="{676794DB-755E-4473-9B4B-A519B93BF6A8}" srcOrd="0" destOrd="0" presId="urn:microsoft.com/office/officeart/2005/8/layout/bProcess4"/>
    <dgm:cxn modelId="{4553F570-B328-408C-BD7A-5A98C4F0FDC7}" srcId="{C6028249-4D03-40C4-9DEB-798A0E9DBCB8}" destId="{E3936607-939C-4EF4-B5BF-B4E35E2870D0}" srcOrd="0" destOrd="0" parTransId="{002EE0E4-CD8E-4485-A37F-12273BDC459D}" sibTransId="{49B0A886-E61B-4546-B5B9-7E47B05BD9CF}"/>
    <dgm:cxn modelId="{59159951-94C3-4930-A154-A97BEDB8DDE1}" srcId="{BD27B16E-5D3E-4C35-8260-F30F9DCA9C8C}" destId="{DB7A737E-3ACE-4168-ABC8-58FA4578999E}" srcOrd="3" destOrd="0" parTransId="{27D05D05-62E6-4F83-A88C-F7B6F32ACE01}" sibTransId="{E733231B-C0FA-4A6A-A6D5-8B8F6076FBD1}"/>
    <dgm:cxn modelId="{9C639C57-1563-4122-9F7B-F781BA2EAFFA}" srcId="{BD27B16E-5D3E-4C35-8260-F30F9DCA9C8C}" destId="{F4EA04BF-9C99-4A18-94B5-9123D9712A71}" srcOrd="1" destOrd="0" parTransId="{9EC08081-0487-44D0-91C2-EAF6532A989F}" sibTransId="{04B0779C-AFB5-41D8-AEC1-CB12A11F39AD}"/>
    <dgm:cxn modelId="{27ED5084-E7E4-460D-9BA9-A5CEC6AFCFCE}" type="presOf" srcId="{E733231B-C0FA-4A6A-A6D5-8B8F6076FBD1}" destId="{F13C1166-FC9B-46E3-B2B5-484E4B4E7E3D}" srcOrd="0" destOrd="0" presId="urn:microsoft.com/office/officeart/2005/8/layout/bProcess4"/>
    <dgm:cxn modelId="{88C0EA84-4012-4028-AE16-B8DE0AA056B3}" type="presOf" srcId="{E3936607-939C-4EF4-B5BF-B4E35E2870D0}" destId="{BC9D667F-BDF9-47FF-807F-FBAA53BE1311}" srcOrd="0" destOrd="1" presId="urn:microsoft.com/office/officeart/2005/8/layout/bProcess4"/>
    <dgm:cxn modelId="{2567A08E-E1CA-430F-A28F-A6A318461207}" type="presOf" srcId="{C6028249-4D03-40C4-9DEB-798A0E9DBCB8}" destId="{BC9D667F-BDF9-47FF-807F-FBAA53BE1311}" srcOrd="0" destOrd="0" presId="urn:microsoft.com/office/officeart/2005/8/layout/bProcess4"/>
    <dgm:cxn modelId="{4D940994-8F83-4CB5-99CE-0CC92F8F8269}" type="presOf" srcId="{A37E3F94-9CFB-4616-999D-AA937EAF00E2}" destId="{066D4064-FA83-4A47-BF69-74ADF3235421}" srcOrd="0" destOrd="0" presId="urn:microsoft.com/office/officeart/2005/8/layout/bProcess4"/>
    <dgm:cxn modelId="{AC52A994-BA79-43BE-954E-C0806252609C}" type="presOf" srcId="{5F35E47E-F6E2-438B-BD0F-65935ACFEEF9}" destId="{BC9D667F-BDF9-47FF-807F-FBAA53BE1311}" srcOrd="0" destOrd="3" presId="urn:microsoft.com/office/officeart/2005/8/layout/bProcess4"/>
    <dgm:cxn modelId="{3288D697-C5F9-4273-A4CA-656484D02805}" type="presOf" srcId="{FFF0E097-5665-49CE-B3FA-A0DEEBDD0C28}" destId="{C88DA8C2-781B-4648-9260-01952CC2CC92}" srcOrd="0" destOrd="0" presId="urn:microsoft.com/office/officeart/2005/8/layout/bProcess4"/>
    <dgm:cxn modelId="{B402BDA6-0BBB-4FAF-ACD8-2CDCDBBC3121}" type="presOf" srcId="{E4501252-5078-461C-B56B-60B06F41E7D9}" destId="{8588B44D-9DB1-421B-8CFB-12536EE27607}" srcOrd="0" destOrd="0" presId="urn:microsoft.com/office/officeart/2005/8/layout/bProcess4"/>
    <dgm:cxn modelId="{85D94ABE-1350-4D39-80F6-E304D97BC4D1}" type="presOf" srcId="{F4EA04BF-9C99-4A18-94B5-9123D9712A71}" destId="{B87886DC-0065-46C1-858D-F2EFCD71D808}" srcOrd="0" destOrd="0" presId="urn:microsoft.com/office/officeart/2005/8/layout/bProcess4"/>
    <dgm:cxn modelId="{5662FECD-E259-42B2-B09F-9EDC69C41E79}" srcId="{C6028249-4D03-40C4-9DEB-798A0E9DBCB8}" destId="{9D5CE0F7-8207-479D-BD87-ACC9C50F43E9}" srcOrd="1" destOrd="0" parTransId="{95CD80D7-5FC4-4C31-B979-A9C13C0E1621}" sibTransId="{A780449F-B488-41F0-9A32-AE003400184A}"/>
    <dgm:cxn modelId="{2F7A12D5-3D4F-409D-BFF0-2027A7BF2E73}" type="presOf" srcId="{F3F80F63-7EEB-41A9-B212-91CA40B7FADE}" destId="{03B8185C-4C42-4332-A941-205249379422}" srcOrd="0" destOrd="0" presId="urn:microsoft.com/office/officeart/2005/8/layout/bProcess4"/>
    <dgm:cxn modelId="{E47031E7-59CA-4A32-B1EF-4E6CFDA9BD05}" type="presOf" srcId="{9D5CE0F7-8207-479D-BD87-ACC9C50F43E9}" destId="{BC9D667F-BDF9-47FF-807F-FBAA53BE1311}" srcOrd="0" destOrd="2" presId="urn:microsoft.com/office/officeart/2005/8/layout/bProcess4"/>
    <dgm:cxn modelId="{6D9685EB-5966-4F3F-A24B-36A9C38765BF}" srcId="{BD27B16E-5D3E-4C35-8260-F30F9DCA9C8C}" destId="{C3A43D2E-2314-4E29-968C-D98B276BFF26}" srcOrd="0" destOrd="0" parTransId="{3C229D75-EB49-480B-A84F-D6691226A805}" sibTransId="{FFF0E097-5665-49CE-B3FA-A0DEEBDD0C28}"/>
    <dgm:cxn modelId="{723C775E-3A6C-430A-8C2B-E4520D24ABAF}" type="presParOf" srcId="{BD7E4BD2-81B6-4EF6-83B8-55EED1D0AFB4}" destId="{34F0B6E1-1270-45C2-AD6B-2FB6FD812116}" srcOrd="0" destOrd="0" presId="urn:microsoft.com/office/officeart/2005/8/layout/bProcess4"/>
    <dgm:cxn modelId="{F1F25143-694C-47F2-B0AD-FFAB1A81D44C}" type="presParOf" srcId="{34F0B6E1-1270-45C2-AD6B-2FB6FD812116}" destId="{56218AC3-5A8C-4D5B-AA3D-4366140CCC8E}" srcOrd="0" destOrd="0" presId="urn:microsoft.com/office/officeart/2005/8/layout/bProcess4"/>
    <dgm:cxn modelId="{3FA37D97-2D31-40FD-8C03-D630F1386E5B}" type="presParOf" srcId="{34F0B6E1-1270-45C2-AD6B-2FB6FD812116}" destId="{676794DB-755E-4473-9B4B-A519B93BF6A8}" srcOrd="1" destOrd="0" presId="urn:microsoft.com/office/officeart/2005/8/layout/bProcess4"/>
    <dgm:cxn modelId="{84D8F371-3F3C-4438-A456-1F8507EFD9E1}" type="presParOf" srcId="{BD7E4BD2-81B6-4EF6-83B8-55EED1D0AFB4}" destId="{C88DA8C2-781B-4648-9260-01952CC2CC92}" srcOrd="1" destOrd="0" presId="urn:microsoft.com/office/officeart/2005/8/layout/bProcess4"/>
    <dgm:cxn modelId="{CB5CFFCE-7F36-459B-8820-74FE8BF50677}" type="presParOf" srcId="{BD7E4BD2-81B6-4EF6-83B8-55EED1D0AFB4}" destId="{656BC559-5920-4C2C-BE69-3A99516BE674}" srcOrd="2" destOrd="0" presId="urn:microsoft.com/office/officeart/2005/8/layout/bProcess4"/>
    <dgm:cxn modelId="{CD6CB4F2-8432-4982-BF88-6E84DAC2BBBF}" type="presParOf" srcId="{656BC559-5920-4C2C-BE69-3A99516BE674}" destId="{E06BE7F8-036B-4138-B2D0-07021F5E8DC3}" srcOrd="0" destOrd="0" presId="urn:microsoft.com/office/officeart/2005/8/layout/bProcess4"/>
    <dgm:cxn modelId="{4D0F4CB7-E6CA-4675-8B78-C8693C85776E}" type="presParOf" srcId="{656BC559-5920-4C2C-BE69-3A99516BE674}" destId="{B87886DC-0065-46C1-858D-F2EFCD71D808}" srcOrd="1" destOrd="0" presId="urn:microsoft.com/office/officeart/2005/8/layout/bProcess4"/>
    <dgm:cxn modelId="{345C0A54-0A34-4423-852D-5530C2D0139B}" type="presParOf" srcId="{BD7E4BD2-81B6-4EF6-83B8-55EED1D0AFB4}" destId="{2C7BE1F3-D624-4F53-BFFE-43E7A028817D}" srcOrd="3" destOrd="0" presId="urn:microsoft.com/office/officeart/2005/8/layout/bProcess4"/>
    <dgm:cxn modelId="{C557CC2F-2DE3-4E15-A736-5ED195DAFAAE}" type="presParOf" srcId="{BD7E4BD2-81B6-4EF6-83B8-55EED1D0AFB4}" destId="{6EFF0738-8473-4BC9-93A7-D498413DCC6F}" srcOrd="4" destOrd="0" presId="urn:microsoft.com/office/officeart/2005/8/layout/bProcess4"/>
    <dgm:cxn modelId="{A16DD097-E370-4894-A9A2-305F20F98A1E}" type="presParOf" srcId="{6EFF0738-8473-4BC9-93A7-D498413DCC6F}" destId="{BE616491-128B-42BD-AFD3-DF9EFDFBDD01}" srcOrd="0" destOrd="0" presId="urn:microsoft.com/office/officeart/2005/8/layout/bProcess4"/>
    <dgm:cxn modelId="{079ED289-A7C9-4512-BE32-DDAD2D2992E1}" type="presParOf" srcId="{6EFF0738-8473-4BC9-93A7-D498413DCC6F}" destId="{03B8185C-4C42-4332-A941-205249379422}" srcOrd="1" destOrd="0" presId="urn:microsoft.com/office/officeart/2005/8/layout/bProcess4"/>
    <dgm:cxn modelId="{55704E85-E5C0-43D7-A4ED-B376247C3F8C}" type="presParOf" srcId="{BD7E4BD2-81B6-4EF6-83B8-55EED1D0AFB4}" destId="{234E9C0C-DBF7-4449-B22A-968FCA852052}" srcOrd="5" destOrd="0" presId="urn:microsoft.com/office/officeart/2005/8/layout/bProcess4"/>
    <dgm:cxn modelId="{C4103077-D9DB-44CA-9D96-172CC0A2D249}" type="presParOf" srcId="{BD7E4BD2-81B6-4EF6-83B8-55EED1D0AFB4}" destId="{AA92285F-4EBF-40F8-93D1-20CE2B748BB3}" srcOrd="6" destOrd="0" presId="urn:microsoft.com/office/officeart/2005/8/layout/bProcess4"/>
    <dgm:cxn modelId="{E6F7B42A-2BDC-4FB0-A1CE-6F49E3AE0EF0}" type="presParOf" srcId="{AA92285F-4EBF-40F8-93D1-20CE2B748BB3}" destId="{4D0ED519-BF75-4F7F-B7C2-73CF053CBBCC}" srcOrd="0" destOrd="0" presId="urn:microsoft.com/office/officeart/2005/8/layout/bProcess4"/>
    <dgm:cxn modelId="{3CB4AAA5-2358-4A3C-BEF9-A45189A4D2CC}" type="presParOf" srcId="{AA92285F-4EBF-40F8-93D1-20CE2B748BB3}" destId="{FA301015-DA32-4413-A25B-6D5190E107E1}" srcOrd="1" destOrd="0" presId="urn:microsoft.com/office/officeart/2005/8/layout/bProcess4"/>
    <dgm:cxn modelId="{939A59A2-55A4-488F-8212-D05CAE2A339D}" type="presParOf" srcId="{BD7E4BD2-81B6-4EF6-83B8-55EED1D0AFB4}" destId="{F13C1166-FC9B-46E3-B2B5-484E4B4E7E3D}" srcOrd="7" destOrd="0" presId="urn:microsoft.com/office/officeart/2005/8/layout/bProcess4"/>
    <dgm:cxn modelId="{0AD63AC0-91D3-4C41-A508-E36756BFA6E0}" type="presParOf" srcId="{BD7E4BD2-81B6-4EF6-83B8-55EED1D0AFB4}" destId="{9C648B44-1B46-4AA5-A24B-5D1BDD75E3B5}" srcOrd="8" destOrd="0" presId="urn:microsoft.com/office/officeart/2005/8/layout/bProcess4"/>
    <dgm:cxn modelId="{7FE1B5C3-7161-4BCD-85BB-05C16C388B3B}" type="presParOf" srcId="{9C648B44-1B46-4AA5-A24B-5D1BDD75E3B5}" destId="{3B6C4715-6695-4859-8347-9F4BA36C71BC}" srcOrd="0" destOrd="0" presId="urn:microsoft.com/office/officeart/2005/8/layout/bProcess4"/>
    <dgm:cxn modelId="{3611A433-B6B8-491B-9BE9-1C55813534AC}" type="presParOf" srcId="{9C648B44-1B46-4AA5-A24B-5D1BDD75E3B5}" destId="{E1D784DF-46D4-4927-8089-1873212E2B01}" srcOrd="1" destOrd="0" presId="urn:microsoft.com/office/officeart/2005/8/layout/bProcess4"/>
    <dgm:cxn modelId="{9F0BD9C1-DBB9-4393-BB55-C0D596352BF5}" type="presParOf" srcId="{BD7E4BD2-81B6-4EF6-83B8-55EED1D0AFB4}" destId="{B0989D24-4148-4BBF-8165-0D27021EB84A}" srcOrd="9" destOrd="0" presId="urn:microsoft.com/office/officeart/2005/8/layout/bProcess4"/>
    <dgm:cxn modelId="{C4B61DF4-8E6A-4C9F-8786-199A5B2B1395}" type="presParOf" srcId="{BD7E4BD2-81B6-4EF6-83B8-55EED1D0AFB4}" destId="{E07DD6C2-0252-4B12-96C3-521F340267DC}" srcOrd="10" destOrd="0" presId="urn:microsoft.com/office/officeart/2005/8/layout/bProcess4"/>
    <dgm:cxn modelId="{7044D9A8-A9DF-49E1-9954-3C7A84744674}" type="presParOf" srcId="{E07DD6C2-0252-4B12-96C3-521F340267DC}" destId="{6E9D045A-573D-4F70-AA86-31FC5F6EB936}" srcOrd="0" destOrd="0" presId="urn:microsoft.com/office/officeart/2005/8/layout/bProcess4"/>
    <dgm:cxn modelId="{4317E49E-25F9-4C3D-A4D9-A902B84ABEFF}" type="presParOf" srcId="{E07DD6C2-0252-4B12-96C3-521F340267DC}" destId="{8588B44D-9DB1-421B-8CFB-12536EE27607}" srcOrd="1" destOrd="0" presId="urn:microsoft.com/office/officeart/2005/8/layout/bProcess4"/>
    <dgm:cxn modelId="{D01A4278-A5F1-486E-9979-53DE250B2CD0}" type="presParOf" srcId="{BD7E4BD2-81B6-4EF6-83B8-55EED1D0AFB4}" destId="{066D4064-FA83-4A47-BF69-74ADF3235421}" srcOrd="11" destOrd="0" presId="urn:microsoft.com/office/officeart/2005/8/layout/bProcess4"/>
    <dgm:cxn modelId="{00C597E7-4350-4840-981A-FAAEF11FD95E}" type="presParOf" srcId="{BD7E4BD2-81B6-4EF6-83B8-55EED1D0AFB4}" destId="{5A96E5EE-F979-4427-87AC-5D2D56741C1B}" srcOrd="12" destOrd="0" presId="urn:microsoft.com/office/officeart/2005/8/layout/bProcess4"/>
    <dgm:cxn modelId="{70EB529D-4ADA-4098-8B48-38A23B35C7B8}" type="presParOf" srcId="{5A96E5EE-F979-4427-87AC-5D2D56741C1B}" destId="{1A015A51-711B-472A-9C1E-28355E18ADCC}" srcOrd="0" destOrd="0" presId="urn:microsoft.com/office/officeart/2005/8/layout/bProcess4"/>
    <dgm:cxn modelId="{DBCAC581-EBDC-4650-95B1-1EC98934E864}" type="presParOf" srcId="{5A96E5EE-F979-4427-87AC-5D2D56741C1B}" destId="{BC9D667F-BDF9-47FF-807F-FBAA53BE131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51A21E-EC9C-43FB-A6A7-67322F474DE0}"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GB"/>
        </a:p>
      </dgm:t>
    </dgm:pt>
    <dgm:pt modelId="{450ECD81-232C-4D80-8CB7-81A190AF3AF9}">
      <dgm:prSet phldrT="[Text]"/>
      <dgm:spPr/>
      <dgm:t>
        <a:bodyPr/>
        <a:lstStyle/>
        <a:p>
          <a:pPr algn="ctr"/>
          <a:r>
            <a:rPr lang="en-GB"/>
            <a:t>Sponsor requirements</a:t>
          </a:r>
        </a:p>
      </dgm:t>
    </dgm:pt>
    <dgm:pt modelId="{44EB7CAA-CC0A-4E7B-B848-4A0C2DC4C0AB}" type="parTrans" cxnId="{4C0819F3-B5E6-4D8A-91F5-E554BAF2B448}">
      <dgm:prSet/>
      <dgm:spPr/>
      <dgm:t>
        <a:bodyPr/>
        <a:lstStyle/>
        <a:p>
          <a:pPr algn="ctr"/>
          <a:endParaRPr lang="en-GB"/>
        </a:p>
      </dgm:t>
    </dgm:pt>
    <dgm:pt modelId="{890F3600-3D15-4632-B55A-EA0D9256B3F8}" type="sibTrans" cxnId="{4C0819F3-B5E6-4D8A-91F5-E554BAF2B448}">
      <dgm:prSet/>
      <dgm:spPr/>
      <dgm:t>
        <a:bodyPr/>
        <a:lstStyle/>
        <a:p>
          <a:pPr algn="ctr"/>
          <a:endParaRPr lang="en-GB"/>
        </a:p>
      </dgm:t>
    </dgm:pt>
    <dgm:pt modelId="{EFE56A48-ABA3-459E-8920-ECB5A0C300DE}">
      <dgm:prSet phldrT="[Text]"/>
      <dgm:spPr/>
      <dgm:t>
        <a:bodyPr/>
        <a:lstStyle/>
        <a:p>
          <a:pPr algn="ctr"/>
          <a:r>
            <a:rPr lang="en-GB" b="1"/>
            <a:t>Emails</a:t>
          </a:r>
        </a:p>
      </dgm:t>
    </dgm:pt>
    <dgm:pt modelId="{0E4105EB-C3F5-438C-A2B9-5FA8B7E89677}" type="parTrans" cxnId="{0DF968A2-4BE7-4021-8D90-5B783BD471D3}">
      <dgm:prSet/>
      <dgm:spPr/>
      <dgm:t>
        <a:bodyPr/>
        <a:lstStyle/>
        <a:p>
          <a:pPr algn="ctr"/>
          <a:endParaRPr lang="en-GB"/>
        </a:p>
      </dgm:t>
    </dgm:pt>
    <dgm:pt modelId="{AE62088B-271A-4219-99FA-72974CD81753}" type="sibTrans" cxnId="{0DF968A2-4BE7-4021-8D90-5B783BD471D3}">
      <dgm:prSet/>
      <dgm:spPr/>
      <dgm:t>
        <a:bodyPr/>
        <a:lstStyle/>
        <a:p>
          <a:pPr algn="ctr"/>
          <a:endParaRPr lang="en-GB"/>
        </a:p>
      </dgm:t>
    </dgm:pt>
    <dgm:pt modelId="{B0F941C8-82A1-432A-BDB9-59BB42F64B31}">
      <dgm:prSet phldrT="[Text]"/>
      <dgm:spPr>
        <a:solidFill>
          <a:schemeClr val="accent1"/>
        </a:solidFill>
      </dgm:spPr>
      <dgm:t>
        <a:bodyPr/>
        <a:lstStyle/>
        <a:p>
          <a:pPr algn="ctr"/>
          <a:r>
            <a:rPr lang="en-GB"/>
            <a:t>Email Address Cleaning and Mapping</a:t>
          </a:r>
        </a:p>
      </dgm:t>
    </dgm:pt>
    <dgm:pt modelId="{6FCE000D-0AAE-4CEA-9C33-00302B878FB0}" type="parTrans" cxnId="{5ADE4B34-1722-41A1-91DC-979F612F76DF}">
      <dgm:prSet/>
      <dgm:spPr/>
      <dgm:t>
        <a:bodyPr/>
        <a:lstStyle/>
        <a:p>
          <a:pPr algn="ctr"/>
          <a:endParaRPr lang="en-GB"/>
        </a:p>
      </dgm:t>
    </dgm:pt>
    <dgm:pt modelId="{E8DEC957-0687-4B88-9154-EDF87BCA7A2B}" type="sibTrans" cxnId="{5ADE4B34-1722-41A1-91DC-979F612F76DF}">
      <dgm:prSet/>
      <dgm:spPr/>
      <dgm:t>
        <a:bodyPr/>
        <a:lstStyle/>
        <a:p>
          <a:pPr algn="ctr"/>
          <a:endParaRPr lang="en-GB"/>
        </a:p>
      </dgm:t>
    </dgm:pt>
    <dgm:pt modelId="{EFB60732-94EA-48FE-97EF-D57CECBF8650}">
      <dgm:prSet phldrT="[Text]"/>
      <dgm:spPr/>
      <dgm:t>
        <a:bodyPr/>
        <a:lstStyle/>
        <a:p>
          <a:pPr algn="ctr"/>
          <a:r>
            <a:rPr lang="en-GB"/>
            <a:t>Text Cleaning</a:t>
          </a:r>
        </a:p>
      </dgm:t>
    </dgm:pt>
    <dgm:pt modelId="{FEFE6FFE-D7DA-4B37-A828-5D9D1A4F373D}" type="parTrans" cxnId="{2BBE0E84-9D44-4B4C-B2EA-78F3F656C64B}">
      <dgm:prSet/>
      <dgm:spPr/>
      <dgm:t>
        <a:bodyPr/>
        <a:lstStyle/>
        <a:p>
          <a:pPr algn="ctr"/>
          <a:endParaRPr lang="en-GB"/>
        </a:p>
      </dgm:t>
    </dgm:pt>
    <dgm:pt modelId="{E800D2BD-7665-4AF1-BAD5-4D56ED29F0B4}" type="sibTrans" cxnId="{2BBE0E84-9D44-4B4C-B2EA-78F3F656C64B}">
      <dgm:prSet/>
      <dgm:spPr/>
      <dgm:t>
        <a:bodyPr/>
        <a:lstStyle/>
        <a:p>
          <a:pPr algn="ctr"/>
          <a:endParaRPr lang="en-GB"/>
        </a:p>
      </dgm:t>
    </dgm:pt>
    <dgm:pt modelId="{A3C1579D-6D57-4A0E-B66C-569A2AE837B9}">
      <dgm:prSet phldrT="[Text]"/>
      <dgm:spPr/>
      <dgm:t>
        <a:bodyPr/>
        <a:lstStyle/>
        <a:p>
          <a:pPr algn="ctr"/>
          <a:r>
            <a:rPr lang="en-GB" b="1"/>
            <a:t>Documents</a:t>
          </a:r>
        </a:p>
      </dgm:t>
    </dgm:pt>
    <dgm:pt modelId="{BD9BC702-FF19-4DC8-BAFE-3DCC94F7CDDC}" type="parTrans" cxnId="{3CCD1453-0912-4793-871A-0481B9ACA3F2}">
      <dgm:prSet/>
      <dgm:spPr/>
      <dgm:t>
        <a:bodyPr/>
        <a:lstStyle/>
        <a:p>
          <a:pPr algn="ctr"/>
          <a:endParaRPr lang="en-GB"/>
        </a:p>
      </dgm:t>
    </dgm:pt>
    <dgm:pt modelId="{02986E6C-0D40-4A34-A338-670B93188C01}" type="sibTrans" cxnId="{3CCD1453-0912-4793-871A-0481B9ACA3F2}">
      <dgm:prSet/>
      <dgm:spPr/>
      <dgm:t>
        <a:bodyPr/>
        <a:lstStyle/>
        <a:p>
          <a:pPr algn="ctr"/>
          <a:endParaRPr lang="en-GB"/>
        </a:p>
      </dgm:t>
    </dgm:pt>
    <dgm:pt modelId="{8130A912-FD21-4354-B376-30E9116A4372}">
      <dgm:prSet phldrT="[Text]"/>
      <dgm:spPr/>
      <dgm:t>
        <a:bodyPr/>
        <a:lstStyle/>
        <a:p>
          <a:pPr algn="ctr"/>
          <a:r>
            <a:rPr lang="en-GB"/>
            <a:t>Topic Modelling</a:t>
          </a:r>
        </a:p>
      </dgm:t>
    </dgm:pt>
    <dgm:pt modelId="{D9B81361-BFB8-4985-8EE0-8AA8FC24BAC8}" type="parTrans" cxnId="{E7DAADB5-0021-4077-AF37-6858043CA754}">
      <dgm:prSet/>
      <dgm:spPr/>
      <dgm:t>
        <a:bodyPr/>
        <a:lstStyle/>
        <a:p>
          <a:pPr algn="ctr"/>
          <a:endParaRPr lang="en-GB"/>
        </a:p>
      </dgm:t>
    </dgm:pt>
    <dgm:pt modelId="{145BD17E-FFDB-4A6D-8F31-8D6E56BDB217}" type="sibTrans" cxnId="{E7DAADB5-0021-4077-AF37-6858043CA754}">
      <dgm:prSet/>
      <dgm:spPr/>
      <dgm:t>
        <a:bodyPr/>
        <a:lstStyle/>
        <a:p>
          <a:pPr algn="ctr"/>
          <a:endParaRPr lang="en-GB"/>
        </a:p>
      </dgm:t>
    </dgm:pt>
    <dgm:pt modelId="{CC9D6B40-9667-49D1-B957-B42110F7C6F2}">
      <dgm:prSet phldrT="[Text]"/>
      <dgm:spPr/>
      <dgm:t>
        <a:bodyPr/>
        <a:lstStyle/>
        <a:p>
          <a:pPr algn="ctr"/>
          <a:r>
            <a:rPr lang="en-GB"/>
            <a:t>Text Cleaning</a:t>
          </a:r>
        </a:p>
      </dgm:t>
    </dgm:pt>
    <dgm:pt modelId="{2356F559-2058-446A-BD78-835A04BDE378}" type="parTrans" cxnId="{346F03B6-14E6-45A5-9840-4B561AE0904C}">
      <dgm:prSet/>
      <dgm:spPr/>
      <dgm:t>
        <a:bodyPr/>
        <a:lstStyle/>
        <a:p>
          <a:pPr algn="ctr"/>
          <a:endParaRPr lang="en-GB"/>
        </a:p>
      </dgm:t>
    </dgm:pt>
    <dgm:pt modelId="{84760C44-D5B8-49B3-BE9F-B6402F58ACDD}" type="sibTrans" cxnId="{346F03B6-14E6-45A5-9840-4B561AE0904C}">
      <dgm:prSet/>
      <dgm:spPr/>
      <dgm:t>
        <a:bodyPr/>
        <a:lstStyle/>
        <a:p>
          <a:pPr algn="ctr"/>
          <a:endParaRPr lang="en-GB"/>
        </a:p>
      </dgm:t>
    </dgm:pt>
    <dgm:pt modelId="{20F25CDA-CFEE-4411-A5D7-D7ECA292F303}">
      <dgm:prSet phldrT="[Text]"/>
      <dgm:spPr/>
      <dgm:t>
        <a:bodyPr/>
        <a:lstStyle/>
        <a:p>
          <a:pPr algn="ctr"/>
          <a:r>
            <a:rPr lang="en-GB"/>
            <a:t>Topic Modelling</a:t>
          </a:r>
        </a:p>
      </dgm:t>
    </dgm:pt>
    <dgm:pt modelId="{F5C0A545-11FF-4E0E-936F-5273ECCD59B6}" type="parTrans" cxnId="{6DE2DC29-2AF8-4955-BBB9-8F9C784FD1E1}">
      <dgm:prSet/>
      <dgm:spPr/>
      <dgm:t>
        <a:bodyPr/>
        <a:lstStyle/>
        <a:p>
          <a:pPr algn="ctr"/>
          <a:endParaRPr lang="en-GB"/>
        </a:p>
      </dgm:t>
    </dgm:pt>
    <dgm:pt modelId="{1FC01923-7EC0-42D9-8AA5-BA2DBB76A7E9}" type="sibTrans" cxnId="{6DE2DC29-2AF8-4955-BBB9-8F9C784FD1E1}">
      <dgm:prSet/>
      <dgm:spPr/>
      <dgm:t>
        <a:bodyPr/>
        <a:lstStyle/>
        <a:p>
          <a:pPr algn="ctr"/>
          <a:endParaRPr lang="en-GB"/>
        </a:p>
      </dgm:t>
    </dgm:pt>
    <dgm:pt modelId="{01EAFB59-D303-4579-B7CF-4CD5BD69B420}">
      <dgm:prSet phldrT="[Text]"/>
      <dgm:spPr>
        <a:solidFill>
          <a:schemeClr val="accent4">
            <a:lumMod val="75000"/>
          </a:schemeClr>
        </a:solidFill>
      </dgm:spPr>
      <dgm:t>
        <a:bodyPr/>
        <a:lstStyle/>
        <a:p>
          <a:pPr algn="ctr"/>
          <a:r>
            <a:rPr lang="en-GB" dirty="0"/>
            <a:t>Text Analysis</a:t>
          </a:r>
        </a:p>
      </dgm:t>
    </dgm:pt>
    <dgm:pt modelId="{A53B45A8-3E83-4D6C-A4DA-BE717D5BFF03}" type="parTrans" cxnId="{CE1B0894-5E3B-4553-9C68-2CDE185B31F3}">
      <dgm:prSet/>
      <dgm:spPr/>
      <dgm:t>
        <a:bodyPr/>
        <a:lstStyle/>
        <a:p>
          <a:pPr algn="ctr"/>
          <a:endParaRPr lang="en-GB"/>
        </a:p>
      </dgm:t>
    </dgm:pt>
    <dgm:pt modelId="{BC921445-90D3-4556-A2DE-FEA6097D0821}" type="sibTrans" cxnId="{CE1B0894-5E3B-4553-9C68-2CDE185B31F3}">
      <dgm:prSet/>
      <dgm:spPr/>
      <dgm:t>
        <a:bodyPr/>
        <a:lstStyle/>
        <a:p>
          <a:pPr algn="ctr"/>
          <a:endParaRPr lang="en-GB"/>
        </a:p>
      </dgm:t>
    </dgm:pt>
    <dgm:pt modelId="{D87EB5C9-BE60-4511-9BAB-A7DC40AA1463}">
      <dgm:prSet phldrT="[Text]"/>
      <dgm:spPr>
        <a:solidFill>
          <a:schemeClr val="accent4">
            <a:lumMod val="75000"/>
          </a:schemeClr>
        </a:solidFill>
      </dgm:spPr>
      <dgm:t>
        <a:bodyPr/>
        <a:lstStyle/>
        <a:p>
          <a:pPr algn="ctr"/>
          <a:r>
            <a:rPr lang="en-GB" dirty="0"/>
            <a:t>Text Analysis</a:t>
          </a:r>
        </a:p>
      </dgm:t>
    </dgm:pt>
    <dgm:pt modelId="{0E30C610-9999-4A1A-B5CF-3D39793ABFA1}" type="parTrans" cxnId="{E592C39E-183B-485B-9E13-74CDF61470AB}">
      <dgm:prSet/>
      <dgm:spPr/>
      <dgm:t>
        <a:bodyPr/>
        <a:lstStyle/>
        <a:p>
          <a:pPr algn="ctr"/>
          <a:endParaRPr lang="en-GB"/>
        </a:p>
      </dgm:t>
    </dgm:pt>
    <dgm:pt modelId="{D02E940F-F733-48AB-AF04-A85E66C2A43D}" type="sibTrans" cxnId="{E592C39E-183B-485B-9E13-74CDF61470AB}">
      <dgm:prSet/>
      <dgm:spPr/>
      <dgm:t>
        <a:bodyPr/>
        <a:lstStyle/>
        <a:p>
          <a:pPr algn="ctr"/>
          <a:endParaRPr lang="en-GB"/>
        </a:p>
      </dgm:t>
    </dgm:pt>
    <dgm:pt modelId="{D354DA4F-E873-4E2D-A8EE-BBFA519F238E}">
      <dgm:prSet phldrT="[Text]"/>
      <dgm:spPr>
        <a:solidFill>
          <a:schemeClr val="accent6"/>
        </a:solidFill>
      </dgm:spPr>
      <dgm:t>
        <a:bodyPr/>
        <a:lstStyle/>
        <a:p>
          <a:pPr algn="ctr"/>
          <a:r>
            <a:rPr lang="en-GB"/>
            <a:t>Bespoke work</a:t>
          </a:r>
        </a:p>
      </dgm:t>
    </dgm:pt>
    <dgm:pt modelId="{60180CB5-78BE-4DB6-A53D-B49F7BADC808}" type="parTrans" cxnId="{B199FFFE-EA15-4961-B37A-A6A528A1DB44}">
      <dgm:prSet/>
      <dgm:spPr/>
      <dgm:t>
        <a:bodyPr/>
        <a:lstStyle/>
        <a:p>
          <a:pPr algn="ctr"/>
          <a:endParaRPr lang="en-GB"/>
        </a:p>
      </dgm:t>
    </dgm:pt>
    <dgm:pt modelId="{052C38AB-5A03-433D-92CE-E6D1B44104D9}" type="sibTrans" cxnId="{B199FFFE-EA15-4961-B37A-A6A528A1DB44}">
      <dgm:prSet/>
      <dgm:spPr/>
      <dgm:t>
        <a:bodyPr/>
        <a:lstStyle/>
        <a:p>
          <a:pPr algn="ctr"/>
          <a:endParaRPr lang="en-GB"/>
        </a:p>
      </dgm:t>
    </dgm:pt>
    <dgm:pt modelId="{BFA315F6-1DE0-4EA2-8288-63098FE76B0B}">
      <dgm:prSet phldrT="[Text]"/>
      <dgm:spPr/>
      <dgm:t>
        <a:bodyPr/>
        <a:lstStyle/>
        <a:p>
          <a:pPr algn="ctr"/>
          <a:r>
            <a:rPr lang="en-GB"/>
            <a:t>Machine Learning Prediction Models</a:t>
          </a:r>
          <a:br>
            <a:rPr lang="en-GB"/>
          </a:br>
          <a:br>
            <a:rPr lang="en-GB"/>
          </a:br>
          <a:r>
            <a:rPr lang="en-GB"/>
            <a:t>case-dependent searches</a:t>
          </a:r>
          <a:br>
            <a:rPr lang="en-GB"/>
          </a:br>
          <a:br>
            <a:rPr lang="en-GB"/>
          </a:br>
          <a:r>
            <a:rPr lang="en-GB"/>
            <a:t>consultation</a:t>
          </a:r>
          <a:br>
            <a:rPr lang="en-GB"/>
          </a:br>
          <a:endParaRPr lang="en-GB"/>
        </a:p>
      </dgm:t>
    </dgm:pt>
    <dgm:pt modelId="{C3A0D345-D774-470E-B0A4-0956DF196B55}" type="parTrans" cxnId="{0D7945B7-7A1B-4AF5-9A2E-175A61B37C91}">
      <dgm:prSet/>
      <dgm:spPr/>
      <dgm:t>
        <a:bodyPr/>
        <a:lstStyle/>
        <a:p>
          <a:pPr algn="ctr"/>
          <a:endParaRPr lang="en-GB"/>
        </a:p>
      </dgm:t>
    </dgm:pt>
    <dgm:pt modelId="{A59323CC-8B4F-428D-A71C-BCACACD4B125}" type="sibTrans" cxnId="{0D7945B7-7A1B-4AF5-9A2E-175A61B37C91}">
      <dgm:prSet/>
      <dgm:spPr/>
      <dgm:t>
        <a:bodyPr/>
        <a:lstStyle/>
        <a:p>
          <a:pPr algn="ctr"/>
          <a:endParaRPr lang="en-GB"/>
        </a:p>
      </dgm:t>
    </dgm:pt>
    <dgm:pt modelId="{732EFCD4-7000-4418-A89E-6DA0D6720AD7}">
      <dgm:prSet phldrT="[Text]"/>
      <dgm:spPr/>
      <dgm:t>
        <a:bodyPr/>
        <a:lstStyle/>
        <a:p>
          <a:pPr algn="ctr"/>
          <a:r>
            <a:rPr lang="en-GB"/>
            <a:t>Scoping and agreement of work provision</a:t>
          </a:r>
        </a:p>
      </dgm:t>
    </dgm:pt>
    <dgm:pt modelId="{D58AFDBA-D30A-465B-9498-CEC71E6F5698}" type="parTrans" cxnId="{26A193F8-60C8-4A80-811E-C90AA10AD4B9}">
      <dgm:prSet/>
      <dgm:spPr/>
      <dgm:t>
        <a:bodyPr/>
        <a:lstStyle/>
        <a:p>
          <a:pPr algn="ctr"/>
          <a:endParaRPr lang="en-GB"/>
        </a:p>
      </dgm:t>
    </dgm:pt>
    <dgm:pt modelId="{7F3206CC-5BE9-4FBE-A086-C43E0DB19EA3}" type="sibTrans" cxnId="{26A193F8-60C8-4A80-811E-C90AA10AD4B9}">
      <dgm:prSet/>
      <dgm:spPr/>
      <dgm:t>
        <a:bodyPr/>
        <a:lstStyle/>
        <a:p>
          <a:pPr algn="ctr"/>
          <a:endParaRPr lang="en-GB"/>
        </a:p>
      </dgm:t>
    </dgm:pt>
    <dgm:pt modelId="{AFCD634B-2517-45F1-8242-784E1D56A33D}">
      <dgm:prSet phldrT="[Text]"/>
      <dgm:spPr/>
      <dgm:t>
        <a:bodyPr/>
        <a:lstStyle/>
        <a:p>
          <a:pPr algn="ctr"/>
          <a:r>
            <a:rPr lang="en-GB"/>
            <a:t>Two main areas of work</a:t>
          </a:r>
        </a:p>
      </dgm:t>
    </dgm:pt>
    <dgm:pt modelId="{6A1896C6-A4AB-48D9-BFE8-673FF331B592}" type="parTrans" cxnId="{7F6EF5B8-1343-4ED8-B434-0E197176E0C4}">
      <dgm:prSet/>
      <dgm:spPr/>
      <dgm:t>
        <a:bodyPr/>
        <a:lstStyle/>
        <a:p>
          <a:pPr algn="ctr"/>
          <a:endParaRPr lang="en-GB"/>
        </a:p>
      </dgm:t>
    </dgm:pt>
    <dgm:pt modelId="{6F0303C6-504E-459C-8742-1466B5B718D9}" type="sibTrans" cxnId="{7F6EF5B8-1343-4ED8-B434-0E197176E0C4}">
      <dgm:prSet/>
      <dgm:spPr/>
      <dgm:t>
        <a:bodyPr/>
        <a:lstStyle/>
        <a:p>
          <a:pPr algn="ctr"/>
          <a:endParaRPr lang="en-GB"/>
        </a:p>
      </dgm:t>
    </dgm:pt>
    <dgm:pt modelId="{9627208F-5E43-4F55-A040-8C53D10B4337}">
      <dgm:prSet phldrT="[Text]"/>
      <dgm:spPr/>
      <dgm:t>
        <a:bodyPr/>
        <a:lstStyle/>
        <a:p>
          <a:pPr algn="ctr"/>
          <a:r>
            <a:rPr lang="en-GB"/>
            <a:t>Data Insights and Issue Identification</a:t>
          </a:r>
        </a:p>
      </dgm:t>
    </dgm:pt>
    <dgm:pt modelId="{6B64CA4E-5561-415E-8420-EC3A0498C449}" type="parTrans" cxnId="{85398BF1-15AC-47D7-AF9A-A762C0B295FB}">
      <dgm:prSet/>
      <dgm:spPr/>
      <dgm:t>
        <a:bodyPr/>
        <a:lstStyle/>
        <a:p>
          <a:pPr algn="ctr"/>
          <a:endParaRPr lang="en-GB"/>
        </a:p>
      </dgm:t>
    </dgm:pt>
    <dgm:pt modelId="{859D39FD-3FA8-4452-B330-B5B4D79F0765}" type="sibTrans" cxnId="{85398BF1-15AC-47D7-AF9A-A762C0B295FB}">
      <dgm:prSet/>
      <dgm:spPr/>
      <dgm:t>
        <a:bodyPr/>
        <a:lstStyle/>
        <a:p>
          <a:pPr algn="ctr"/>
          <a:endParaRPr lang="en-GB"/>
        </a:p>
      </dgm:t>
    </dgm:pt>
    <dgm:pt modelId="{32EFD4EF-03EB-4E7B-83C1-5979C291E9F1}">
      <dgm:prSet phldrT="[Text]"/>
      <dgm:spPr/>
      <dgm:t>
        <a:bodyPr/>
        <a:lstStyle/>
        <a:p>
          <a:pPr algn="ctr"/>
          <a:r>
            <a:rPr lang="en-GB"/>
            <a:t>Initial Recommendations to case team</a:t>
          </a:r>
        </a:p>
      </dgm:t>
    </dgm:pt>
    <dgm:pt modelId="{4161591E-2506-4FA5-B45A-462016679120}" type="parTrans" cxnId="{655E94C5-1DED-4D53-BABE-E68C7371383B}">
      <dgm:prSet/>
      <dgm:spPr/>
      <dgm:t>
        <a:bodyPr/>
        <a:lstStyle/>
        <a:p>
          <a:pPr algn="ctr"/>
          <a:endParaRPr lang="en-GB"/>
        </a:p>
      </dgm:t>
    </dgm:pt>
    <dgm:pt modelId="{0F8AE4D9-433D-4763-9479-E2997142F9DA}" type="sibTrans" cxnId="{655E94C5-1DED-4D53-BABE-E68C7371383B}">
      <dgm:prSet/>
      <dgm:spPr/>
      <dgm:t>
        <a:bodyPr/>
        <a:lstStyle/>
        <a:p>
          <a:pPr algn="ctr"/>
          <a:endParaRPr lang="en-GB"/>
        </a:p>
      </dgm:t>
    </dgm:pt>
    <dgm:pt modelId="{85CA7B51-FDA1-4042-8169-E8F8A58CD43C}">
      <dgm:prSet phldrT="[Text]"/>
      <dgm:spPr/>
      <dgm:t>
        <a:bodyPr/>
        <a:lstStyle/>
        <a:p>
          <a:pPr algn="ctr"/>
          <a:r>
            <a:rPr lang="en-GB"/>
            <a:t>Specific Recommendations and direction case team approaches</a:t>
          </a:r>
        </a:p>
      </dgm:t>
    </dgm:pt>
    <dgm:pt modelId="{95F1DE87-9834-4A65-94AE-19944AF71556}" type="parTrans" cxnId="{25684378-4F63-4DAF-A271-45C3F6FA5F45}">
      <dgm:prSet/>
      <dgm:spPr/>
      <dgm:t>
        <a:bodyPr/>
        <a:lstStyle/>
        <a:p>
          <a:pPr algn="ctr"/>
          <a:endParaRPr lang="en-GB"/>
        </a:p>
      </dgm:t>
    </dgm:pt>
    <dgm:pt modelId="{BB402B7C-6506-451F-9F81-A3769AEE16B1}" type="sibTrans" cxnId="{25684378-4F63-4DAF-A271-45C3F6FA5F45}">
      <dgm:prSet/>
      <dgm:spPr/>
      <dgm:t>
        <a:bodyPr/>
        <a:lstStyle/>
        <a:p>
          <a:pPr algn="ctr"/>
          <a:endParaRPr lang="en-GB"/>
        </a:p>
      </dgm:t>
    </dgm:pt>
    <dgm:pt modelId="{837CD858-4A62-458F-8AA8-89399529A77B}">
      <dgm:prSet phldrT="[Text]"/>
      <dgm:spPr/>
      <dgm:t>
        <a:bodyPr/>
        <a:lstStyle/>
        <a:p>
          <a:pPr algn="ctr"/>
          <a:r>
            <a:rPr lang="en-GB"/>
            <a:t>Case Review Support</a:t>
          </a:r>
        </a:p>
      </dgm:t>
    </dgm:pt>
    <dgm:pt modelId="{B4ECE423-0B44-4BDB-B619-0FAA908EE1BC}" type="parTrans" cxnId="{B27642D5-66C3-4F60-A67F-A6ADF9F4D6F3}">
      <dgm:prSet/>
      <dgm:spPr/>
      <dgm:t>
        <a:bodyPr/>
        <a:lstStyle/>
        <a:p>
          <a:pPr algn="ctr"/>
          <a:endParaRPr lang="en-GB"/>
        </a:p>
      </dgm:t>
    </dgm:pt>
    <dgm:pt modelId="{25F84BE7-910B-44C9-9954-F1AA0FE0C293}" type="sibTrans" cxnId="{B27642D5-66C3-4F60-A67F-A6ADF9F4D6F3}">
      <dgm:prSet/>
      <dgm:spPr/>
      <dgm:t>
        <a:bodyPr/>
        <a:lstStyle/>
        <a:p>
          <a:pPr algn="ctr"/>
          <a:endParaRPr lang="en-GB"/>
        </a:p>
      </dgm:t>
    </dgm:pt>
    <dgm:pt modelId="{FFB96A2F-D495-4E01-835B-40D0F9D2C9ED}">
      <dgm:prSet phldrT="[Text]"/>
      <dgm:spPr>
        <a:solidFill>
          <a:schemeClr val="accent6"/>
        </a:solidFill>
      </dgm:spPr>
      <dgm:t>
        <a:bodyPr/>
        <a:lstStyle/>
        <a:p>
          <a:pPr algn="ctr"/>
          <a:r>
            <a:rPr lang="en-GB"/>
            <a:t>Bespoke Work</a:t>
          </a:r>
        </a:p>
      </dgm:t>
    </dgm:pt>
    <dgm:pt modelId="{F024E628-2CA9-4540-B418-A6847D532B18}" type="parTrans" cxnId="{EF5B796B-8249-4348-9777-60D3E1C00CB8}">
      <dgm:prSet/>
      <dgm:spPr/>
      <dgm:t>
        <a:bodyPr/>
        <a:lstStyle/>
        <a:p>
          <a:pPr algn="ctr"/>
          <a:endParaRPr lang="en-GB"/>
        </a:p>
      </dgm:t>
    </dgm:pt>
    <dgm:pt modelId="{ABF723F5-C1AB-4EA4-BBB2-FAFCCC5ACD31}" type="sibTrans" cxnId="{EF5B796B-8249-4348-9777-60D3E1C00CB8}">
      <dgm:prSet/>
      <dgm:spPr/>
      <dgm:t>
        <a:bodyPr/>
        <a:lstStyle/>
        <a:p>
          <a:pPr algn="ctr"/>
          <a:endParaRPr lang="en-GB"/>
        </a:p>
      </dgm:t>
    </dgm:pt>
    <dgm:pt modelId="{011AE728-1C43-4EC3-8957-05491045AD5E}">
      <dgm:prSet phldrT="[Text]"/>
      <dgm:spPr/>
      <dgm:t>
        <a:bodyPr/>
        <a:lstStyle/>
        <a:p>
          <a:pPr algn="ctr"/>
          <a:r>
            <a:rPr lang="en-GB"/>
            <a:t>Case Review Support</a:t>
          </a:r>
        </a:p>
      </dgm:t>
    </dgm:pt>
    <dgm:pt modelId="{1F262631-2702-4F3E-ABC1-DE291DB8A2F9}" type="parTrans" cxnId="{056DE67D-24CF-41A4-9F12-FA1CD1F14719}">
      <dgm:prSet/>
      <dgm:spPr/>
      <dgm:t>
        <a:bodyPr/>
        <a:lstStyle/>
        <a:p>
          <a:pPr algn="ctr"/>
          <a:endParaRPr lang="en-GB"/>
        </a:p>
      </dgm:t>
    </dgm:pt>
    <dgm:pt modelId="{6BCD2604-E34B-4294-9ADE-A03B47934BA3}" type="sibTrans" cxnId="{056DE67D-24CF-41A4-9F12-FA1CD1F14719}">
      <dgm:prSet/>
      <dgm:spPr/>
      <dgm:t>
        <a:bodyPr/>
        <a:lstStyle/>
        <a:p>
          <a:pPr algn="ctr"/>
          <a:endParaRPr lang="en-GB"/>
        </a:p>
      </dgm:t>
    </dgm:pt>
    <dgm:pt modelId="{F505B2BD-C7F3-4FBE-BDB7-5022F020794E}">
      <dgm:prSet phldrT="[Text]"/>
      <dgm:spPr>
        <a:solidFill>
          <a:schemeClr val="accent4">
            <a:lumMod val="75000"/>
          </a:schemeClr>
        </a:solidFill>
      </dgm:spPr>
      <dgm:t>
        <a:bodyPr/>
        <a:lstStyle/>
        <a:p>
          <a:pPr algn="ctr"/>
          <a:r>
            <a:rPr lang="en-GB"/>
            <a:t>Interactive Shiny Application</a:t>
          </a:r>
        </a:p>
      </dgm:t>
    </dgm:pt>
    <dgm:pt modelId="{D3F9A5F9-2E4A-4F9F-951A-5E7057A71BD0}" type="parTrans" cxnId="{EB254575-C52F-4447-916F-F9CC3EA01FEC}">
      <dgm:prSet/>
      <dgm:spPr/>
      <dgm:t>
        <a:bodyPr/>
        <a:lstStyle/>
        <a:p>
          <a:endParaRPr lang="en-GB"/>
        </a:p>
      </dgm:t>
    </dgm:pt>
    <dgm:pt modelId="{FC7D0EDA-7445-40E2-B967-E19BB83905E8}" type="sibTrans" cxnId="{EB254575-C52F-4447-916F-F9CC3EA01FEC}">
      <dgm:prSet/>
      <dgm:spPr/>
      <dgm:t>
        <a:bodyPr/>
        <a:lstStyle/>
        <a:p>
          <a:endParaRPr lang="en-GB"/>
        </a:p>
      </dgm:t>
    </dgm:pt>
    <dgm:pt modelId="{4D48AA63-B204-456E-AB49-04803D5EE55E}">
      <dgm:prSet phldrT="[Text]"/>
      <dgm:spPr>
        <a:solidFill>
          <a:schemeClr val="accent4">
            <a:lumMod val="75000"/>
          </a:schemeClr>
        </a:solidFill>
      </dgm:spPr>
      <dgm:t>
        <a:bodyPr/>
        <a:lstStyle/>
        <a:p>
          <a:pPr algn="ctr"/>
          <a:r>
            <a:rPr lang="en-GB"/>
            <a:t>Network Analysis</a:t>
          </a:r>
        </a:p>
      </dgm:t>
    </dgm:pt>
    <dgm:pt modelId="{69D3CA30-591B-4D8B-9481-2038C9F382D1}" type="parTrans" cxnId="{929C204B-3BB9-4B4F-9011-8AE107CD9F2A}">
      <dgm:prSet/>
      <dgm:spPr/>
      <dgm:t>
        <a:bodyPr/>
        <a:lstStyle/>
        <a:p>
          <a:endParaRPr lang="en-GB"/>
        </a:p>
      </dgm:t>
    </dgm:pt>
    <dgm:pt modelId="{11699682-67FC-4F0E-B8E9-D2E65D5BB4F2}" type="sibTrans" cxnId="{929C204B-3BB9-4B4F-9011-8AE107CD9F2A}">
      <dgm:prSet/>
      <dgm:spPr/>
      <dgm:t>
        <a:bodyPr/>
        <a:lstStyle/>
        <a:p>
          <a:endParaRPr lang="en-GB"/>
        </a:p>
      </dgm:t>
    </dgm:pt>
    <dgm:pt modelId="{867C1364-5E3E-4516-8140-7ACE6AD4A009}" type="pres">
      <dgm:prSet presAssocID="{CF51A21E-EC9C-43FB-A6A7-67322F474DE0}" presName="mainComposite" presStyleCnt="0">
        <dgm:presLayoutVars>
          <dgm:chPref val="1"/>
          <dgm:dir/>
          <dgm:animOne val="branch"/>
          <dgm:animLvl val="lvl"/>
          <dgm:resizeHandles val="exact"/>
        </dgm:presLayoutVars>
      </dgm:prSet>
      <dgm:spPr/>
    </dgm:pt>
    <dgm:pt modelId="{4AE8BF76-1925-404D-8DB4-8E980E65533F}" type="pres">
      <dgm:prSet presAssocID="{CF51A21E-EC9C-43FB-A6A7-67322F474DE0}" presName="hierFlow" presStyleCnt="0"/>
      <dgm:spPr/>
    </dgm:pt>
    <dgm:pt modelId="{C364A6F6-6A7A-4611-8503-7ABCA90263E1}" type="pres">
      <dgm:prSet presAssocID="{CF51A21E-EC9C-43FB-A6A7-67322F474DE0}" presName="firstBuf" presStyleCnt="0"/>
      <dgm:spPr/>
    </dgm:pt>
    <dgm:pt modelId="{AF8ABD13-D15E-4303-9357-BEC7BB228AE5}" type="pres">
      <dgm:prSet presAssocID="{CF51A21E-EC9C-43FB-A6A7-67322F474DE0}" presName="hierChild1" presStyleCnt="0">
        <dgm:presLayoutVars>
          <dgm:chPref val="1"/>
          <dgm:animOne val="branch"/>
          <dgm:animLvl val="lvl"/>
        </dgm:presLayoutVars>
      </dgm:prSet>
      <dgm:spPr/>
    </dgm:pt>
    <dgm:pt modelId="{9C9F33A1-8A89-497A-850A-396037DE1EA5}" type="pres">
      <dgm:prSet presAssocID="{450ECD81-232C-4D80-8CB7-81A190AF3AF9}" presName="Name17" presStyleCnt="0"/>
      <dgm:spPr/>
    </dgm:pt>
    <dgm:pt modelId="{AEDC292A-7339-4411-9F2A-8CDE43AF9689}" type="pres">
      <dgm:prSet presAssocID="{450ECD81-232C-4D80-8CB7-81A190AF3AF9}" presName="level1Shape" presStyleLbl="node0" presStyleIdx="0" presStyleCnt="1">
        <dgm:presLayoutVars>
          <dgm:chPref val="3"/>
        </dgm:presLayoutVars>
      </dgm:prSet>
      <dgm:spPr/>
    </dgm:pt>
    <dgm:pt modelId="{66F0F2CF-71D8-4DB7-86F8-6BA561CAA76F}" type="pres">
      <dgm:prSet presAssocID="{450ECD81-232C-4D80-8CB7-81A190AF3AF9}" presName="hierChild2" presStyleCnt="0"/>
      <dgm:spPr/>
    </dgm:pt>
    <dgm:pt modelId="{8BADA822-F0CD-43A2-9BCB-62110C1A10A9}" type="pres">
      <dgm:prSet presAssocID="{0E4105EB-C3F5-438C-A2B9-5FA8B7E89677}" presName="Name25" presStyleLbl="parChTrans1D2" presStyleIdx="0" presStyleCnt="2"/>
      <dgm:spPr/>
    </dgm:pt>
    <dgm:pt modelId="{9A7219A7-A3A5-4B15-9481-3140000F7B69}" type="pres">
      <dgm:prSet presAssocID="{0E4105EB-C3F5-438C-A2B9-5FA8B7E89677}" presName="connTx" presStyleLbl="parChTrans1D2" presStyleIdx="0" presStyleCnt="2"/>
      <dgm:spPr/>
    </dgm:pt>
    <dgm:pt modelId="{53E1D04C-D31D-47DF-A62D-9DF329AE39C2}" type="pres">
      <dgm:prSet presAssocID="{EFE56A48-ABA3-459E-8920-ECB5A0C300DE}" presName="Name30" presStyleCnt="0"/>
      <dgm:spPr/>
    </dgm:pt>
    <dgm:pt modelId="{A225D9D1-C31C-49D6-A630-0C88440D3D80}" type="pres">
      <dgm:prSet presAssocID="{EFE56A48-ABA3-459E-8920-ECB5A0C300DE}" presName="level2Shape" presStyleLbl="node2" presStyleIdx="0" presStyleCnt="2"/>
      <dgm:spPr/>
    </dgm:pt>
    <dgm:pt modelId="{A6508D26-4307-4E26-8DB0-DE8445EF6489}" type="pres">
      <dgm:prSet presAssocID="{EFE56A48-ABA3-459E-8920-ECB5A0C300DE}" presName="hierChild3" presStyleCnt="0"/>
      <dgm:spPr/>
    </dgm:pt>
    <dgm:pt modelId="{2C7043F6-CD02-4D4D-8EF7-540E84CF4636}" type="pres">
      <dgm:prSet presAssocID="{6FCE000D-0AAE-4CEA-9C33-00302B878FB0}" presName="Name25" presStyleLbl="parChTrans1D3" presStyleIdx="0" presStyleCnt="3"/>
      <dgm:spPr/>
    </dgm:pt>
    <dgm:pt modelId="{C3C622AE-CEF0-48E1-8E13-391F8854487C}" type="pres">
      <dgm:prSet presAssocID="{6FCE000D-0AAE-4CEA-9C33-00302B878FB0}" presName="connTx" presStyleLbl="parChTrans1D3" presStyleIdx="0" presStyleCnt="3"/>
      <dgm:spPr/>
    </dgm:pt>
    <dgm:pt modelId="{EFB32304-1AA6-448C-9955-977115BA6073}" type="pres">
      <dgm:prSet presAssocID="{B0F941C8-82A1-432A-BDB9-59BB42F64B31}" presName="Name30" presStyleCnt="0"/>
      <dgm:spPr/>
    </dgm:pt>
    <dgm:pt modelId="{BD7A7B4A-9B2C-4986-B817-8BF6B9A7DE9A}" type="pres">
      <dgm:prSet presAssocID="{B0F941C8-82A1-432A-BDB9-59BB42F64B31}" presName="level2Shape" presStyleLbl="node3" presStyleIdx="0" presStyleCnt="3" custScaleX="99373"/>
      <dgm:spPr/>
    </dgm:pt>
    <dgm:pt modelId="{98A48D83-656D-462C-A5AD-D8DBBAB25692}" type="pres">
      <dgm:prSet presAssocID="{B0F941C8-82A1-432A-BDB9-59BB42F64B31}" presName="hierChild3" presStyleCnt="0"/>
      <dgm:spPr/>
    </dgm:pt>
    <dgm:pt modelId="{A93E324C-80E6-4FA6-AE3C-8D66A084FEBE}" type="pres">
      <dgm:prSet presAssocID="{69D3CA30-591B-4D8B-9481-2038C9F382D1}" presName="Name25" presStyleLbl="parChTrans1D4" presStyleIdx="0" presStyleCnt="10"/>
      <dgm:spPr/>
    </dgm:pt>
    <dgm:pt modelId="{0BDD1961-E982-49AF-BDD2-7B6BE2610CCB}" type="pres">
      <dgm:prSet presAssocID="{69D3CA30-591B-4D8B-9481-2038C9F382D1}" presName="connTx" presStyleLbl="parChTrans1D4" presStyleIdx="0" presStyleCnt="10"/>
      <dgm:spPr/>
    </dgm:pt>
    <dgm:pt modelId="{42DD98E5-8934-49C1-978E-45814B9E2764}" type="pres">
      <dgm:prSet presAssocID="{4D48AA63-B204-456E-AB49-04803D5EE55E}" presName="Name30" presStyleCnt="0"/>
      <dgm:spPr/>
    </dgm:pt>
    <dgm:pt modelId="{7CCCB48B-FB19-4E0B-89D3-B57AE108C58F}" type="pres">
      <dgm:prSet presAssocID="{4D48AA63-B204-456E-AB49-04803D5EE55E}" presName="level2Shape" presStyleLbl="node4" presStyleIdx="0" presStyleCnt="10"/>
      <dgm:spPr/>
    </dgm:pt>
    <dgm:pt modelId="{F3F643C6-3C93-4916-A33E-2E8358DECC50}" type="pres">
      <dgm:prSet presAssocID="{4D48AA63-B204-456E-AB49-04803D5EE55E}" presName="hierChild3" presStyleCnt="0"/>
      <dgm:spPr/>
    </dgm:pt>
    <dgm:pt modelId="{BDFC08E7-402E-4256-A498-74395768E2FD}" type="pres">
      <dgm:prSet presAssocID="{D3F9A5F9-2E4A-4F9F-951A-5E7057A71BD0}" presName="Name25" presStyleLbl="parChTrans1D4" presStyleIdx="1" presStyleCnt="10"/>
      <dgm:spPr/>
    </dgm:pt>
    <dgm:pt modelId="{458E5F43-9452-4C94-87D6-D475FF6ED320}" type="pres">
      <dgm:prSet presAssocID="{D3F9A5F9-2E4A-4F9F-951A-5E7057A71BD0}" presName="connTx" presStyleLbl="parChTrans1D4" presStyleIdx="1" presStyleCnt="10"/>
      <dgm:spPr/>
    </dgm:pt>
    <dgm:pt modelId="{BFE4E730-46DC-4996-8721-80AC08C38E90}" type="pres">
      <dgm:prSet presAssocID="{F505B2BD-C7F3-4FBE-BDB7-5022F020794E}" presName="Name30" presStyleCnt="0"/>
      <dgm:spPr/>
    </dgm:pt>
    <dgm:pt modelId="{3BC1F662-B5F8-4813-8995-6C1B11053220}" type="pres">
      <dgm:prSet presAssocID="{F505B2BD-C7F3-4FBE-BDB7-5022F020794E}" presName="level2Shape" presStyleLbl="node4" presStyleIdx="1" presStyleCnt="10"/>
      <dgm:spPr/>
    </dgm:pt>
    <dgm:pt modelId="{0A48B3F5-3A2A-4910-AF7F-06726A19CA1E}" type="pres">
      <dgm:prSet presAssocID="{F505B2BD-C7F3-4FBE-BDB7-5022F020794E}" presName="hierChild3" presStyleCnt="0"/>
      <dgm:spPr/>
    </dgm:pt>
    <dgm:pt modelId="{850D9F90-01FD-41E0-BA8E-DFA8CCC4D0CB}" type="pres">
      <dgm:prSet presAssocID="{FEFE6FFE-D7DA-4B37-A828-5D9D1A4F373D}" presName="Name25" presStyleLbl="parChTrans1D3" presStyleIdx="1" presStyleCnt="3"/>
      <dgm:spPr/>
    </dgm:pt>
    <dgm:pt modelId="{5C4DD6D3-9976-4DDE-AD1D-86430F2D1B3C}" type="pres">
      <dgm:prSet presAssocID="{FEFE6FFE-D7DA-4B37-A828-5D9D1A4F373D}" presName="connTx" presStyleLbl="parChTrans1D3" presStyleIdx="1" presStyleCnt="3"/>
      <dgm:spPr/>
    </dgm:pt>
    <dgm:pt modelId="{43417BC7-4964-47E4-B12F-078205F3DBE7}" type="pres">
      <dgm:prSet presAssocID="{EFB60732-94EA-48FE-97EF-D57CECBF8650}" presName="Name30" presStyleCnt="0"/>
      <dgm:spPr/>
    </dgm:pt>
    <dgm:pt modelId="{90ACF6FF-4A11-45FB-8FDE-D62A4B097D74}" type="pres">
      <dgm:prSet presAssocID="{EFB60732-94EA-48FE-97EF-D57CECBF8650}" presName="level2Shape" presStyleLbl="node3" presStyleIdx="1" presStyleCnt="3"/>
      <dgm:spPr/>
    </dgm:pt>
    <dgm:pt modelId="{B35F2D7A-C43D-4900-9823-B0931969B6EF}" type="pres">
      <dgm:prSet presAssocID="{EFB60732-94EA-48FE-97EF-D57CECBF8650}" presName="hierChild3" presStyleCnt="0"/>
      <dgm:spPr/>
    </dgm:pt>
    <dgm:pt modelId="{FAE4C5E6-2B15-45D5-B537-3DB768A46748}" type="pres">
      <dgm:prSet presAssocID="{D9B81361-BFB8-4985-8EE0-8AA8FC24BAC8}" presName="Name25" presStyleLbl="parChTrans1D4" presStyleIdx="2" presStyleCnt="10"/>
      <dgm:spPr/>
    </dgm:pt>
    <dgm:pt modelId="{95E7AEE4-C0DD-4481-88F9-911913B9A6B1}" type="pres">
      <dgm:prSet presAssocID="{D9B81361-BFB8-4985-8EE0-8AA8FC24BAC8}" presName="connTx" presStyleLbl="parChTrans1D4" presStyleIdx="2" presStyleCnt="10"/>
      <dgm:spPr/>
    </dgm:pt>
    <dgm:pt modelId="{2E88220D-857B-4636-828D-BD618E37FC83}" type="pres">
      <dgm:prSet presAssocID="{8130A912-FD21-4354-B376-30E9116A4372}" presName="Name30" presStyleCnt="0"/>
      <dgm:spPr/>
    </dgm:pt>
    <dgm:pt modelId="{B9081C04-E392-4816-9925-7BFF21BBE5D8}" type="pres">
      <dgm:prSet presAssocID="{8130A912-FD21-4354-B376-30E9116A4372}" presName="level2Shape" presStyleLbl="node4" presStyleIdx="2" presStyleCnt="10"/>
      <dgm:spPr/>
    </dgm:pt>
    <dgm:pt modelId="{58949914-7FDF-481B-94AA-06523C70C28C}" type="pres">
      <dgm:prSet presAssocID="{8130A912-FD21-4354-B376-30E9116A4372}" presName="hierChild3" presStyleCnt="0"/>
      <dgm:spPr/>
    </dgm:pt>
    <dgm:pt modelId="{64DD435B-7F31-427F-B72B-89C116C869CF}" type="pres">
      <dgm:prSet presAssocID="{0E30C610-9999-4A1A-B5CF-3D39793ABFA1}" presName="Name25" presStyleLbl="parChTrans1D4" presStyleIdx="3" presStyleCnt="10"/>
      <dgm:spPr/>
    </dgm:pt>
    <dgm:pt modelId="{C6BF6A9E-3A18-4AB5-A61E-1633C9F07FF6}" type="pres">
      <dgm:prSet presAssocID="{0E30C610-9999-4A1A-B5CF-3D39793ABFA1}" presName="connTx" presStyleLbl="parChTrans1D4" presStyleIdx="3" presStyleCnt="10"/>
      <dgm:spPr/>
    </dgm:pt>
    <dgm:pt modelId="{17836C4B-6044-4A41-8A9A-EA5D48532512}" type="pres">
      <dgm:prSet presAssocID="{D87EB5C9-BE60-4511-9BAB-A7DC40AA1463}" presName="Name30" presStyleCnt="0"/>
      <dgm:spPr/>
    </dgm:pt>
    <dgm:pt modelId="{D92E86CB-DD17-4037-B1DC-7E08F3D73387}" type="pres">
      <dgm:prSet presAssocID="{D87EB5C9-BE60-4511-9BAB-A7DC40AA1463}" presName="level2Shape" presStyleLbl="node4" presStyleIdx="3" presStyleCnt="10"/>
      <dgm:spPr/>
    </dgm:pt>
    <dgm:pt modelId="{5BA63EB5-61D7-46DE-8D35-04BC1820BD8F}" type="pres">
      <dgm:prSet presAssocID="{D87EB5C9-BE60-4511-9BAB-A7DC40AA1463}" presName="hierChild3" presStyleCnt="0"/>
      <dgm:spPr/>
    </dgm:pt>
    <dgm:pt modelId="{D8668A71-51E6-479F-A7F2-4E53BCB9294C}" type="pres">
      <dgm:prSet presAssocID="{1F262631-2702-4F3E-ABC1-DE291DB8A2F9}" presName="Name25" presStyleLbl="parChTrans1D4" presStyleIdx="4" presStyleCnt="10"/>
      <dgm:spPr/>
    </dgm:pt>
    <dgm:pt modelId="{37247BDF-F216-44D3-AF80-32C490C5601A}" type="pres">
      <dgm:prSet presAssocID="{1F262631-2702-4F3E-ABC1-DE291DB8A2F9}" presName="connTx" presStyleLbl="parChTrans1D4" presStyleIdx="4" presStyleCnt="10"/>
      <dgm:spPr/>
    </dgm:pt>
    <dgm:pt modelId="{7FF460F8-0B72-412A-A6F4-7CD0E1EF5752}" type="pres">
      <dgm:prSet presAssocID="{011AE728-1C43-4EC3-8957-05491045AD5E}" presName="Name30" presStyleCnt="0"/>
      <dgm:spPr/>
    </dgm:pt>
    <dgm:pt modelId="{0BAC0A33-6FE1-4285-B365-7A3EC35BE74F}" type="pres">
      <dgm:prSet presAssocID="{011AE728-1C43-4EC3-8957-05491045AD5E}" presName="level2Shape" presStyleLbl="node4" presStyleIdx="4" presStyleCnt="10"/>
      <dgm:spPr/>
    </dgm:pt>
    <dgm:pt modelId="{CBD534BE-0635-4387-8500-353764CC0AA9}" type="pres">
      <dgm:prSet presAssocID="{011AE728-1C43-4EC3-8957-05491045AD5E}" presName="hierChild3" presStyleCnt="0"/>
      <dgm:spPr/>
    </dgm:pt>
    <dgm:pt modelId="{F21A5390-7D52-4126-805E-61A2AC39DF48}" type="pres">
      <dgm:prSet presAssocID="{60180CB5-78BE-4DB6-A53D-B49F7BADC808}" presName="Name25" presStyleLbl="parChTrans1D4" presStyleIdx="5" presStyleCnt="10"/>
      <dgm:spPr/>
    </dgm:pt>
    <dgm:pt modelId="{54F3F72C-3119-48B9-B369-BF4EFCAA8ADD}" type="pres">
      <dgm:prSet presAssocID="{60180CB5-78BE-4DB6-A53D-B49F7BADC808}" presName="connTx" presStyleLbl="parChTrans1D4" presStyleIdx="5" presStyleCnt="10"/>
      <dgm:spPr/>
    </dgm:pt>
    <dgm:pt modelId="{83B32B89-8BFD-49E2-8E2C-6F5EC6F65334}" type="pres">
      <dgm:prSet presAssocID="{D354DA4F-E873-4E2D-A8EE-BBFA519F238E}" presName="Name30" presStyleCnt="0"/>
      <dgm:spPr/>
    </dgm:pt>
    <dgm:pt modelId="{C83D8037-501D-4367-B01E-49F9253D2B88}" type="pres">
      <dgm:prSet presAssocID="{D354DA4F-E873-4E2D-A8EE-BBFA519F238E}" presName="level2Shape" presStyleLbl="node4" presStyleIdx="5" presStyleCnt="10"/>
      <dgm:spPr/>
    </dgm:pt>
    <dgm:pt modelId="{0FC15B05-2F81-44D2-A1B3-577EA64A0B8E}" type="pres">
      <dgm:prSet presAssocID="{D354DA4F-E873-4E2D-A8EE-BBFA519F238E}" presName="hierChild3" presStyleCnt="0"/>
      <dgm:spPr/>
    </dgm:pt>
    <dgm:pt modelId="{FE65D4ED-7CC6-4C96-B8F9-76FB159A19F5}" type="pres">
      <dgm:prSet presAssocID="{BD9BC702-FF19-4DC8-BAFE-3DCC94F7CDDC}" presName="Name25" presStyleLbl="parChTrans1D2" presStyleIdx="1" presStyleCnt="2"/>
      <dgm:spPr/>
    </dgm:pt>
    <dgm:pt modelId="{5DF23B48-48A8-4F75-8619-F5EB8EDDC4A4}" type="pres">
      <dgm:prSet presAssocID="{BD9BC702-FF19-4DC8-BAFE-3DCC94F7CDDC}" presName="connTx" presStyleLbl="parChTrans1D2" presStyleIdx="1" presStyleCnt="2"/>
      <dgm:spPr/>
    </dgm:pt>
    <dgm:pt modelId="{37F44EBD-016C-4410-88AA-F5ECE9BFEDA3}" type="pres">
      <dgm:prSet presAssocID="{A3C1579D-6D57-4A0E-B66C-569A2AE837B9}" presName="Name30" presStyleCnt="0"/>
      <dgm:spPr/>
    </dgm:pt>
    <dgm:pt modelId="{85144864-D57F-4867-9A06-B166519B9A56}" type="pres">
      <dgm:prSet presAssocID="{A3C1579D-6D57-4A0E-B66C-569A2AE837B9}" presName="level2Shape" presStyleLbl="node2" presStyleIdx="1" presStyleCnt="2"/>
      <dgm:spPr/>
    </dgm:pt>
    <dgm:pt modelId="{5A9C2D9C-3C36-4C2D-8C15-86226DD3598F}" type="pres">
      <dgm:prSet presAssocID="{A3C1579D-6D57-4A0E-B66C-569A2AE837B9}" presName="hierChild3" presStyleCnt="0"/>
      <dgm:spPr/>
    </dgm:pt>
    <dgm:pt modelId="{4923AF44-916A-4766-A351-E7B79F70582C}" type="pres">
      <dgm:prSet presAssocID="{2356F559-2058-446A-BD78-835A04BDE378}" presName="Name25" presStyleLbl="parChTrans1D3" presStyleIdx="2" presStyleCnt="3"/>
      <dgm:spPr/>
    </dgm:pt>
    <dgm:pt modelId="{15999635-AECC-4810-95F7-C1591D69289A}" type="pres">
      <dgm:prSet presAssocID="{2356F559-2058-446A-BD78-835A04BDE378}" presName="connTx" presStyleLbl="parChTrans1D3" presStyleIdx="2" presStyleCnt="3"/>
      <dgm:spPr/>
    </dgm:pt>
    <dgm:pt modelId="{4DE2041F-6571-44E3-9465-4A2B4F8AB7C3}" type="pres">
      <dgm:prSet presAssocID="{CC9D6B40-9667-49D1-B957-B42110F7C6F2}" presName="Name30" presStyleCnt="0"/>
      <dgm:spPr/>
    </dgm:pt>
    <dgm:pt modelId="{C132C1F2-3779-4B25-A4D2-CBF8DC4D4550}" type="pres">
      <dgm:prSet presAssocID="{CC9D6B40-9667-49D1-B957-B42110F7C6F2}" presName="level2Shape" presStyleLbl="node3" presStyleIdx="2" presStyleCnt="3"/>
      <dgm:spPr/>
    </dgm:pt>
    <dgm:pt modelId="{578B4F1D-F262-4F42-A4BB-B7ABF9CB3D65}" type="pres">
      <dgm:prSet presAssocID="{CC9D6B40-9667-49D1-B957-B42110F7C6F2}" presName="hierChild3" presStyleCnt="0"/>
      <dgm:spPr/>
    </dgm:pt>
    <dgm:pt modelId="{CF6AF357-C9AE-4E85-949E-0E295ECFC053}" type="pres">
      <dgm:prSet presAssocID="{F5C0A545-11FF-4E0E-936F-5273ECCD59B6}" presName="Name25" presStyleLbl="parChTrans1D4" presStyleIdx="6" presStyleCnt="10"/>
      <dgm:spPr/>
    </dgm:pt>
    <dgm:pt modelId="{8CB9E463-B3E1-48E5-A943-0EC4BCBED2D1}" type="pres">
      <dgm:prSet presAssocID="{F5C0A545-11FF-4E0E-936F-5273ECCD59B6}" presName="connTx" presStyleLbl="parChTrans1D4" presStyleIdx="6" presStyleCnt="10"/>
      <dgm:spPr/>
    </dgm:pt>
    <dgm:pt modelId="{6DEAEE22-FCBE-4160-AE3A-E2E26FED3595}" type="pres">
      <dgm:prSet presAssocID="{20F25CDA-CFEE-4411-A5D7-D7ECA292F303}" presName="Name30" presStyleCnt="0"/>
      <dgm:spPr/>
    </dgm:pt>
    <dgm:pt modelId="{67E6656C-BB37-414F-A268-F0512687F070}" type="pres">
      <dgm:prSet presAssocID="{20F25CDA-CFEE-4411-A5D7-D7ECA292F303}" presName="level2Shape" presStyleLbl="node4" presStyleIdx="6" presStyleCnt="10"/>
      <dgm:spPr/>
    </dgm:pt>
    <dgm:pt modelId="{84986687-2631-4E65-B9EB-F12878DCE328}" type="pres">
      <dgm:prSet presAssocID="{20F25CDA-CFEE-4411-A5D7-D7ECA292F303}" presName="hierChild3" presStyleCnt="0"/>
      <dgm:spPr/>
    </dgm:pt>
    <dgm:pt modelId="{6D83A961-C739-43BC-82BC-A2E7632AABE5}" type="pres">
      <dgm:prSet presAssocID="{A53B45A8-3E83-4D6C-A4DA-BE717D5BFF03}" presName="Name25" presStyleLbl="parChTrans1D4" presStyleIdx="7" presStyleCnt="10"/>
      <dgm:spPr/>
    </dgm:pt>
    <dgm:pt modelId="{7DA79F7B-F60E-46E0-BB3F-B4C5B19F2CCE}" type="pres">
      <dgm:prSet presAssocID="{A53B45A8-3E83-4D6C-A4DA-BE717D5BFF03}" presName="connTx" presStyleLbl="parChTrans1D4" presStyleIdx="7" presStyleCnt="10"/>
      <dgm:spPr/>
    </dgm:pt>
    <dgm:pt modelId="{87F606E6-AF54-464F-8580-96458DF3BBE3}" type="pres">
      <dgm:prSet presAssocID="{01EAFB59-D303-4579-B7CF-4CD5BD69B420}" presName="Name30" presStyleCnt="0"/>
      <dgm:spPr/>
    </dgm:pt>
    <dgm:pt modelId="{B49BE218-AF81-4B55-946E-E392467A6274}" type="pres">
      <dgm:prSet presAssocID="{01EAFB59-D303-4579-B7CF-4CD5BD69B420}" presName="level2Shape" presStyleLbl="node4" presStyleIdx="7" presStyleCnt="10"/>
      <dgm:spPr/>
    </dgm:pt>
    <dgm:pt modelId="{9B5F69C3-2EF0-4D0B-A23F-9AED71DC321F}" type="pres">
      <dgm:prSet presAssocID="{01EAFB59-D303-4579-B7CF-4CD5BD69B420}" presName="hierChild3" presStyleCnt="0"/>
      <dgm:spPr/>
    </dgm:pt>
    <dgm:pt modelId="{6E9FEFD1-3303-4A1F-8FD9-7E4888330324}" type="pres">
      <dgm:prSet presAssocID="{B4ECE423-0B44-4BDB-B619-0FAA908EE1BC}" presName="Name25" presStyleLbl="parChTrans1D4" presStyleIdx="8" presStyleCnt="10"/>
      <dgm:spPr/>
    </dgm:pt>
    <dgm:pt modelId="{30B7BC5F-C1C5-4F19-B043-9C9C1387DE92}" type="pres">
      <dgm:prSet presAssocID="{B4ECE423-0B44-4BDB-B619-0FAA908EE1BC}" presName="connTx" presStyleLbl="parChTrans1D4" presStyleIdx="8" presStyleCnt="10"/>
      <dgm:spPr/>
    </dgm:pt>
    <dgm:pt modelId="{BE7FE7B8-89FA-4E55-9DBC-8B94E8CF01EA}" type="pres">
      <dgm:prSet presAssocID="{837CD858-4A62-458F-8AA8-89399529A77B}" presName="Name30" presStyleCnt="0"/>
      <dgm:spPr/>
    </dgm:pt>
    <dgm:pt modelId="{585A3971-26B7-4F59-AC62-CCB612783A63}" type="pres">
      <dgm:prSet presAssocID="{837CD858-4A62-458F-8AA8-89399529A77B}" presName="level2Shape" presStyleLbl="node4" presStyleIdx="8" presStyleCnt="10"/>
      <dgm:spPr/>
    </dgm:pt>
    <dgm:pt modelId="{B4606084-6E00-4090-BE02-A74A472F8CF3}" type="pres">
      <dgm:prSet presAssocID="{837CD858-4A62-458F-8AA8-89399529A77B}" presName="hierChild3" presStyleCnt="0"/>
      <dgm:spPr/>
    </dgm:pt>
    <dgm:pt modelId="{3517C094-F982-4A4D-B52D-7F1EC2ABF29F}" type="pres">
      <dgm:prSet presAssocID="{F024E628-2CA9-4540-B418-A6847D532B18}" presName="Name25" presStyleLbl="parChTrans1D4" presStyleIdx="9" presStyleCnt="10"/>
      <dgm:spPr/>
    </dgm:pt>
    <dgm:pt modelId="{53570744-DA05-4EF0-8FF6-7E1362AA893B}" type="pres">
      <dgm:prSet presAssocID="{F024E628-2CA9-4540-B418-A6847D532B18}" presName="connTx" presStyleLbl="parChTrans1D4" presStyleIdx="9" presStyleCnt="10"/>
      <dgm:spPr/>
    </dgm:pt>
    <dgm:pt modelId="{6866BF65-721B-477B-B974-FD56F622AC14}" type="pres">
      <dgm:prSet presAssocID="{FFB96A2F-D495-4E01-835B-40D0F9D2C9ED}" presName="Name30" presStyleCnt="0"/>
      <dgm:spPr/>
    </dgm:pt>
    <dgm:pt modelId="{D78E9999-FC38-441F-9D20-146D2F4C0A56}" type="pres">
      <dgm:prSet presAssocID="{FFB96A2F-D495-4E01-835B-40D0F9D2C9ED}" presName="level2Shape" presStyleLbl="node4" presStyleIdx="9" presStyleCnt="10"/>
      <dgm:spPr/>
    </dgm:pt>
    <dgm:pt modelId="{5C03DE06-1EF2-4693-81CB-51B59B66D5B4}" type="pres">
      <dgm:prSet presAssocID="{FFB96A2F-D495-4E01-835B-40D0F9D2C9ED}" presName="hierChild3" presStyleCnt="0"/>
      <dgm:spPr/>
    </dgm:pt>
    <dgm:pt modelId="{03C2C240-99C2-44A2-9954-9E77C28107B8}" type="pres">
      <dgm:prSet presAssocID="{CF51A21E-EC9C-43FB-A6A7-67322F474DE0}" presName="bgShapesFlow" presStyleCnt="0"/>
      <dgm:spPr/>
    </dgm:pt>
    <dgm:pt modelId="{6FF1F7C7-C4EA-461E-BF20-7910847930B0}" type="pres">
      <dgm:prSet presAssocID="{732EFCD4-7000-4418-A89E-6DA0D6720AD7}" presName="rectComp" presStyleCnt="0"/>
      <dgm:spPr/>
    </dgm:pt>
    <dgm:pt modelId="{787F864D-4C94-4EDE-9D87-18203A7EC209}" type="pres">
      <dgm:prSet presAssocID="{732EFCD4-7000-4418-A89E-6DA0D6720AD7}" presName="bgRect" presStyleLbl="bgShp" presStyleIdx="0" presStyleCnt="6"/>
      <dgm:spPr/>
    </dgm:pt>
    <dgm:pt modelId="{9894210E-25B1-46DC-9AB2-490E03B42FC8}" type="pres">
      <dgm:prSet presAssocID="{732EFCD4-7000-4418-A89E-6DA0D6720AD7}" presName="bgRectTx" presStyleLbl="bgShp" presStyleIdx="0" presStyleCnt="6">
        <dgm:presLayoutVars>
          <dgm:bulletEnabled val="1"/>
        </dgm:presLayoutVars>
      </dgm:prSet>
      <dgm:spPr/>
    </dgm:pt>
    <dgm:pt modelId="{05E11C24-5B84-409D-99D5-41239638C87D}" type="pres">
      <dgm:prSet presAssocID="{732EFCD4-7000-4418-A89E-6DA0D6720AD7}" presName="spComp" presStyleCnt="0"/>
      <dgm:spPr/>
    </dgm:pt>
    <dgm:pt modelId="{F5687EE5-C8E8-4788-B8CE-EC84A9C05E51}" type="pres">
      <dgm:prSet presAssocID="{732EFCD4-7000-4418-A89E-6DA0D6720AD7}" presName="hSp" presStyleCnt="0"/>
      <dgm:spPr/>
    </dgm:pt>
    <dgm:pt modelId="{D0DDAD50-E981-4FD9-85EB-884B41836CA7}" type="pres">
      <dgm:prSet presAssocID="{AFCD634B-2517-45F1-8242-784E1D56A33D}" presName="rectComp" presStyleCnt="0"/>
      <dgm:spPr/>
    </dgm:pt>
    <dgm:pt modelId="{86626FEB-C2F7-4266-8196-3C6B19D70EBB}" type="pres">
      <dgm:prSet presAssocID="{AFCD634B-2517-45F1-8242-784E1D56A33D}" presName="bgRect" presStyleLbl="bgShp" presStyleIdx="1" presStyleCnt="6"/>
      <dgm:spPr/>
    </dgm:pt>
    <dgm:pt modelId="{A633CE86-D438-40BB-9A0F-CF19A7A79078}" type="pres">
      <dgm:prSet presAssocID="{AFCD634B-2517-45F1-8242-784E1D56A33D}" presName="bgRectTx" presStyleLbl="bgShp" presStyleIdx="1" presStyleCnt="6">
        <dgm:presLayoutVars>
          <dgm:bulletEnabled val="1"/>
        </dgm:presLayoutVars>
      </dgm:prSet>
      <dgm:spPr/>
    </dgm:pt>
    <dgm:pt modelId="{6196772D-BC4C-4611-B566-6C1B7DBBAA1F}" type="pres">
      <dgm:prSet presAssocID="{AFCD634B-2517-45F1-8242-784E1D56A33D}" presName="spComp" presStyleCnt="0"/>
      <dgm:spPr/>
    </dgm:pt>
    <dgm:pt modelId="{1DBC318D-61A1-4313-9323-2E3CE0832A21}" type="pres">
      <dgm:prSet presAssocID="{AFCD634B-2517-45F1-8242-784E1D56A33D}" presName="hSp" presStyleCnt="0"/>
      <dgm:spPr/>
    </dgm:pt>
    <dgm:pt modelId="{1A3FA760-9F4C-4FCA-93BC-EB2D9A334D39}" type="pres">
      <dgm:prSet presAssocID="{9627208F-5E43-4F55-A040-8C53D10B4337}" presName="rectComp" presStyleCnt="0"/>
      <dgm:spPr/>
    </dgm:pt>
    <dgm:pt modelId="{2F54B5C3-B10B-4524-A3F0-21A79100899D}" type="pres">
      <dgm:prSet presAssocID="{9627208F-5E43-4F55-A040-8C53D10B4337}" presName="bgRect" presStyleLbl="bgShp" presStyleIdx="2" presStyleCnt="6"/>
      <dgm:spPr/>
    </dgm:pt>
    <dgm:pt modelId="{4837D4FD-1F86-4911-B53D-21A3A66DA92D}" type="pres">
      <dgm:prSet presAssocID="{9627208F-5E43-4F55-A040-8C53D10B4337}" presName="bgRectTx" presStyleLbl="bgShp" presStyleIdx="2" presStyleCnt="6">
        <dgm:presLayoutVars>
          <dgm:bulletEnabled val="1"/>
        </dgm:presLayoutVars>
      </dgm:prSet>
      <dgm:spPr/>
    </dgm:pt>
    <dgm:pt modelId="{24314352-7F62-4837-9D0D-34E49013EE26}" type="pres">
      <dgm:prSet presAssocID="{9627208F-5E43-4F55-A040-8C53D10B4337}" presName="spComp" presStyleCnt="0"/>
      <dgm:spPr/>
    </dgm:pt>
    <dgm:pt modelId="{5B7A1B5B-EDE5-4281-9737-D0520A1434B2}" type="pres">
      <dgm:prSet presAssocID="{9627208F-5E43-4F55-A040-8C53D10B4337}" presName="hSp" presStyleCnt="0"/>
      <dgm:spPr/>
    </dgm:pt>
    <dgm:pt modelId="{06A938B5-9EC1-4DD8-8CF3-CC830A6DBB24}" type="pres">
      <dgm:prSet presAssocID="{32EFD4EF-03EB-4E7B-83C1-5979C291E9F1}" presName="rectComp" presStyleCnt="0"/>
      <dgm:spPr/>
    </dgm:pt>
    <dgm:pt modelId="{25762366-2FED-4725-B2ED-153E872DD6AB}" type="pres">
      <dgm:prSet presAssocID="{32EFD4EF-03EB-4E7B-83C1-5979C291E9F1}" presName="bgRect" presStyleLbl="bgShp" presStyleIdx="3" presStyleCnt="6"/>
      <dgm:spPr/>
    </dgm:pt>
    <dgm:pt modelId="{09FDB806-699F-4D67-B4B9-4737A41FBFA0}" type="pres">
      <dgm:prSet presAssocID="{32EFD4EF-03EB-4E7B-83C1-5979C291E9F1}" presName="bgRectTx" presStyleLbl="bgShp" presStyleIdx="3" presStyleCnt="6">
        <dgm:presLayoutVars>
          <dgm:bulletEnabled val="1"/>
        </dgm:presLayoutVars>
      </dgm:prSet>
      <dgm:spPr/>
    </dgm:pt>
    <dgm:pt modelId="{96A4EF12-C3D3-4550-91BD-B6FDB677F606}" type="pres">
      <dgm:prSet presAssocID="{32EFD4EF-03EB-4E7B-83C1-5979C291E9F1}" presName="spComp" presStyleCnt="0"/>
      <dgm:spPr/>
    </dgm:pt>
    <dgm:pt modelId="{C66006AC-ABEB-43F0-81DC-2130232B608A}" type="pres">
      <dgm:prSet presAssocID="{32EFD4EF-03EB-4E7B-83C1-5979C291E9F1}" presName="hSp" presStyleCnt="0"/>
      <dgm:spPr/>
    </dgm:pt>
    <dgm:pt modelId="{1F287451-6EA0-4379-AB61-9A068578D14E}" type="pres">
      <dgm:prSet presAssocID="{85CA7B51-FDA1-4042-8169-E8F8A58CD43C}" presName="rectComp" presStyleCnt="0"/>
      <dgm:spPr/>
    </dgm:pt>
    <dgm:pt modelId="{81F46F9B-D429-42A3-8DAF-A6602FF406AE}" type="pres">
      <dgm:prSet presAssocID="{85CA7B51-FDA1-4042-8169-E8F8A58CD43C}" presName="bgRect" presStyleLbl="bgShp" presStyleIdx="4" presStyleCnt="6"/>
      <dgm:spPr/>
    </dgm:pt>
    <dgm:pt modelId="{AAD6D7F9-D97C-4258-B07C-70E574077D3A}" type="pres">
      <dgm:prSet presAssocID="{85CA7B51-FDA1-4042-8169-E8F8A58CD43C}" presName="bgRectTx" presStyleLbl="bgShp" presStyleIdx="4" presStyleCnt="6">
        <dgm:presLayoutVars>
          <dgm:bulletEnabled val="1"/>
        </dgm:presLayoutVars>
      </dgm:prSet>
      <dgm:spPr/>
    </dgm:pt>
    <dgm:pt modelId="{781194B1-0972-4BD4-A0D5-09184A874CA5}" type="pres">
      <dgm:prSet presAssocID="{85CA7B51-FDA1-4042-8169-E8F8A58CD43C}" presName="spComp" presStyleCnt="0"/>
      <dgm:spPr/>
    </dgm:pt>
    <dgm:pt modelId="{9716709F-24F0-4F89-8CF3-2E35DE0034E5}" type="pres">
      <dgm:prSet presAssocID="{85CA7B51-FDA1-4042-8169-E8F8A58CD43C}" presName="hSp" presStyleCnt="0"/>
      <dgm:spPr/>
    </dgm:pt>
    <dgm:pt modelId="{D65805F1-1772-405C-9416-C4B81F59DDE6}" type="pres">
      <dgm:prSet presAssocID="{BFA315F6-1DE0-4EA2-8288-63098FE76B0B}" presName="rectComp" presStyleCnt="0"/>
      <dgm:spPr/>
    </dgm:pt>
    <dgm:pt modelId="{E5B57211-0AB8-426B-842E-A34E9598A61C}" type="pres">
      <dgm:prSet presAssocID="{BFA315F6-1DE0-4EA2-8288-63098FE76B0B}" presName="bgRect" presStyleLbl="bgShp" presStyleIdx="5" presStyleCnt="6" custScaleX="99945"/>
      <dgm:spPr/>
    </dgm:pt>
    <dgm:pt modelId="{7C993195-F2D8-4450-9D94-C1A43104E6E0}" type="pres">
      <dgm:prSet presAssocID="{BFA315F6-1DE0-4EA2-8288-63098FE76B0B}" presName="bgRectTx" presStyleLbl="bgShp" presStyleIdx="5" presStyleCnt="6">
        <dgm:presLayoutVars>
          <dgm:bulletEnabled val="1"/>
        </dgm:presLayoutVars>
      </dgm:prSet>
      <dgm:spPr/>
    </dgm:pt>
  </dgm:ptLst>
  <dgm:cxnLst>
    <dgm:cxn modelId="{C7B4D301-46D5-403E-BE28-C2EE4088B59C}" type="presOf" srcId="{BD9BC702-FF19-4DC8-BAFE-3DCC94F7CDDC}" destId="{5DF23B48-48A8-4F75-8619-F5EB8EDDC4A4}" srcOrd="1" destOrd="0" presId="urn:microsoft.com/office/officeart/2005/8/layout/hierarchy5"/>
    <dgm:cxn modelId="{694B1207-F08C-4D95-9332-351E044680CE}" type="presOf" srcId="{69D3CA30-591B-4D8B-9481-2038C9F382D1}" destId="{A93E324C-80E6-4FA6-AE3C-8D66A084FEBE}" srcOrd="0" destOrd="0" presId="urn:microsoft.com/office/officeart/2005/8/layout/hierarchy5"/>
    <dgm:cxn modelId="{43015B08-9FFF-42EC-867C-7D341106354A}" type="presOf" srcId="{A53B45A8-3E83-4D6C-A4DA-BE717D5BFF03}" destId="{7DA79F7B-F60E-46E0-BB3F-B4C5B19F2CCE}" srcOrd="1" destOrd="0" presId="urn:microsoft.com/office/officeart/2005/8/layout/hierarchy5"/>
    <dgm:cxn modelId="{8EAE2413-D7D1-479E-A1D3-4D1A1540ECD9}" type="presOf" srcId="{0E4105EB-C3F5-438C-A2B9-5FA8B7E89677}" destId="{8BADA822-F0CD-43A2-9BCB-62110C1A10A9}" srcOrd="0" destOrd="0" presId="urn:microsoft.com/office/officeart/2005/8/layout/hierarchy5"/>
    <dgm:cxn modelId="{430F641D-DE48-41B8-93D7-FD4759FD26BC}" type="presOf" srcId="{A3C1579D-6D57-4A0E-B66C-569A2AE837B9}" destId="{85144864-D57F-4867-9A06-B166519B9A56}" srcOrd="0" destOrd="0" presId="urn:microsoft.com/office/officeart/2005/8/layout/hierarchy5"/>
    <dgm:cxn modelId="{0DA3E71F-4D9F-419A-B024-5F3D1CB87EA2}" type="presOf" srcId="{6FCE000D-0AAE-4CEA-9C33-00302B878FB0}" destId="{C3C622AE-CEF0-48E1-8E13-391F8854487C}" srcOrd="1" destOrd="0" presId="urn:microsoft.com/office/officeart/2005/8/layout/hierarchy5"/>
    <dgm:cxn modelId="{2CAAC322-D9DC-4BE2-AB3D-51132D001AF6}" type="presOf" srcId="{1F262631-2702-4F3E-ABC1-DE291DB8A2F9}" destId="{D8668A71-51E6-479F-A7F2-4E53BCB9294C}" srcOrd="0" destOrd="0" presId="urn:microsoft.com/office/officeart/2005/8/layout/hierarchy5"/>
    <dgm:cxn modelId="{B4346024-F0AB-4D65-88CD-89C472AC66DB}" type="presOf" srcId="{EFB60732-94EA-48FE-97EF-D57CECBF8650}" destId="{90ACF6FF-4A11-45FB-8FDE-D62A4B097D74}" srcOrd="0" destOrd="0" presId="urn:microsoft.com/office/officeart/2005/8/layout/hierarchy5"/>
    <dgm:cxn modelId="{6DE2DC29-2AF8-4955-BBB9-8F9C784FD1E1}" srcId="{CC9D6B40-9667-49D1-B957-B42110F7C6F2}" destId="{20F25CDA-CFEE-4411-A5D7-D7ECA292F303}" srcOrd="0" destOrd="0" parTransId="{F5C0A545-11FF-4E0E-936F-5273ECCD59B6}" sibTransId="{1FC01923-7EC0-42D9-8AA5-BA2DBB76A7E9}"/>
    <dgm:cxn modelId="{36EED42A-2B00-4166-86B0-CAD59B8F0184}" type="presOf" srcId="{CF51A21E-EC9C-43FB-A6A7-67322F474DE0}" destId="{867C1364-5E3E-4516-8140-7ACE6AD4A009}" srcOrd="0" destOrd="0" presId="urn:microsoft.com/office/officeart/2005/8/layout/hierarchy5"/>
    <dgm:cxn modelId="{775C9B2B-EC25-418D-A607-4BB9F0F002C5}" type="presOf" srcId="{0E4105EB-C3F5-438C-A2B9-5FA8B7E89677}" destId="{9A7219A7-A3A5-4B15-9481-3140000F7B69}" srcOrd="1" destOrd="0" presId="urn:microsoft.com/office/officeart/2005/8/layout/hierarchy5"/>
    <dgm:cxn modelId="{5ADE4B34-1722-41A1-91DC-979F612F76DF}" srcId="{EFE56A48-ABA3-459E-8920-ECB5A0C300DE}" destId="{B0F941C8-82A1-432A-BDB9-59BB42F64B31}" srcOrd="0" destOrd="0" parTransId="{6FCE000D-0AAE-4CEA-9C33-00302B878FB0}" sibTransId="{E8DEC957-0687-4B88-9154-EDF87BCA7A2B}"/>
    <dgm:cxn modelId="{4D002835-1C91-42A6-9B19-4A5E346471C9}" type="presOf" srcId="{9627208F-5E43-4F55-A040-8C53D10B4337}" destId="{2F54B5C3-B10B-4524-A3F0-21A79100899D}" srcOrd="0" destOrd="0" presId="urn:microsoft.com/office/officeart/2005/8/layout/hierarchy5"/>
    <dgm:cxn modelId="{3851563A-D6C2-4D28-8DB1-916EC4DEF1C5}" type="presOf" srcId="{F5C0A545-11FF-4E0E-936F-5273ECCD59B6}" destId="{8CB9E463-B3E1-48E5-A943-0EC4BCBED2D1}" srcOrd="1" destOrd="0" presId="urn:microsoft.com/office/officeart/2005/8/layout/hierarchy5"/>
    <dgm:cxn modelId="{D131145B-805E-4856-85E0-AA2058581322}" type="presOf" srcId="{85CA7B51-FDA1-4042-8169-E8F8A58CD43C}" destId="{81F46F9B-D429-42A3-8DAF-A6602FF406AE}" srcOrd="0" destOrd="0" presId="urn:microsoft.com/office/officeart/2005/8/layout/hierarchy5"/>
    <dgm:cxn modelId="{C195615B-9FC0-4D79-BB73-44161C82F5C8}" type="presOf" srcId="{D354DA4F-E873-4E2D-A8EE-BBFA519F238E}" destId="{C83D8037-501D-4367-B01E-49F9253D2B88}" srcOrd="0" destOrd="0" presId="urn:microsoft.com/office/officeart/2005/8/layout/hierarchy5"/>
    <dgm:cxn modelId="{390B7264-4B26-4678-BCCF-44B4CFC720B1}" type="presOf" srcId="{BFA315F6-1DE0-4EA2-8288-63098FE76B0B}" destId="{7C993195-F2D8-4450-9D94-C1A43104E6E0}" srcOrd="1" destOrd="0" presId="urn:microsoft.com/office/officeart/2005/8/layout/hierarchy5"/>
    <dgm:cxn modelId="{6A22AB64-1679-4491-BAFC-DFCF4CCB578A}" type="presOf" srcId="{1F262631-2702-4F3E-ABC1-DE291DB8A2F9}" destId="{37247BDF-F216-44D3-AF80-32C490C5601A}" srcOrd="1" destOrd="0" presId="urn:microsoft.com/office/officeart/2005/8/layout/hierarchy5"/>
    <dgm:cxn modelId="{D345D645-1702-4E95-90D7-DCA55B122E16}" type="presOf" srcId="{AFCD634B-2517-45F1-8242-784E1D56A33D}" destId="{A633CE86-D438-40BB-9A0F-CF19A7A79078}" srcOrd="1" destOrd="0" presId="urn:microsoft.com/office/officeart/2005/8/layout/hierarchy5"/>
    <dgm:cxn modelId="{115D7E68-4897-462D-9807-228EF340D131}" type="presOf" srcId="{FFB96A2F-D495-4E01-835B-40D0F9D2C9ED}" destId="{D78E9999-FC38-441F-9D20-146D2F4C0A56}" srcOrd="0" destOrd="0" presId="urn:microsoft.com/office/officeart/2005/8/layout/hierarchy5"/>
    <dgm:cxn modelId="{78AA9549-4551-425A-9AC1-AA43A7BDF95A}" type="presOf" srcId="{F505B2BD-C7F3-4FBE-BDB7-5022F020794E}" destId="{3BC1F662-B5F8-4813-8995-6C1B11053220}" srcOrd="0" destOrd="0" presId="urn:microsoft.com/office/officeart/2005/8/layout/hierarchy5"/>
    <dgm:cxn modelId="{FE65616A-0A01-459A-A190-22EE9F840989}" type="presOf" srcId="{EFE56A48-ABA3-459E-8920-ECB5A0C300DE}" destId="{A225D9D1-C31C-49D6-A630-0C88440D3D80}" srcOrd="0" destOrd="0" presId="urn:microsoft.com/office/officeart/2005/8/layout/hierarchy5"/>
    <dgm:cxn modelId="{929C204B-3BB9-4B4F-9011-8AE107CD9F2A}" srcId="{B0F941C8-82A1-432A-BDB9-59BB42F64B31}" destId="{4D48AA63-B204-456E-AB49-04803D5EE55E}" srcOrd="0" destOrd="0" parTransId="{69D3CA30-591B-4D8B-9481-2038C9F382D1}" sibTransId="{11699682-67FC-4F0E-B8E9-D2E65D5BB4F2}"/>
    <dgm:cxn modelId="{EF5B796B-8249-4348-9777-60D3E1C00CB8}" srcId="{01EAFB59-D303-4579-B7CF-4CD5BD69B420}" destId="{FFB96A2F-D495-4E01-835B-40D0F9D2C9ED}" srcOrd="1" destOrd="0" parTransId="{F024E628-2CA9-4540-B418-A6847D532B18}" sibTransId="{ABF723F5-C1AB-4EA4-BBB2-FAFCCC5ACD31}"/>
    <dgm:cxn modelId="{4DA38B6C-7CAB-4F1A-A17B-EDA66B4034ED}" type="presOf" srcId="{60180CB5-78BE-4DB6-A53D-B49F7BADC808}" destId="{F21A5390-7D52-4126-805E-61A2AC39DF48}" srcOrd="0" destOrd="0" presId="urn:microsoft.com/office/officeart/2005/8/layout/hierarchy5"/>
    <dgm:cxn modelId="{361C824F-F2D0-4965-A0AA-16A3B42BC1D0}" type="presOf" srcId="{732EFCD4-7000-4418-A89E-6DA0D6720AD7}" destId="{9894210E-25B1-46DC-9AB2-490E03B42FC8}" srcOrd="1" destOrd="0" presId="urn:microsoft.com/office/officeart/2005/8/layout/hierarchy5"/>
    <dgm:cxn modelId="{DBF8E86F-F322-4FFD-8903-AD7008C95EF4}" type="presOf" srcId="{011AE728-1C43-4EC3-8957-05491045AD5E}" destId="{0BAC0A33-6FE1-4285-B365-7A3EC35BE74F}" srcOrd="0" destOrd="0" presId="urn:microsoft.com/office/officeart/2005/8/layout/hierarchy5"/>
    <dgm:cxn modelId="{5BDD0170-F0B9-42BB-B4B4-49A6015DB081}" type="presOf" srcId="{4D48AA63-B204-456E-AB49-04803D5EE55E}" destId="{7CCCB48B-FB19-4E0B-89D3-B57AE108C58F}" srcOrd="0" destOrd="0" presId="urn:microsoft.com/office/officeart/2005/8/layout/hierarchy5"/>
    <dgm:cxn modelId="{3CCD1453-0912-4793-871A-0481B9ACA3F2}" srcId="{450ECD81-232C-4D80-8CB7-81A190AF3AF9}" destId="{A3C1579D-6D57-4A0E-B66C-569A2AE837B9}" srcOrd="1" destOrd="0" parTransId="{BD9BC702-FF19-4DC8-BAFE-3DCC94F7CDDC}" sibTransId="{02986E6C-0D40-4A34-A338-670B93188C01}"/>
    <dgm:cxn modelId="{0D3BB273-CBDF-4D83-9770-C57CA653A4BC}" type="presOf" srcId="{BFA315F6-1DE0-4EA2-8288-63098FE76B0B}" destId="{E5B57211-0AB8-426B-842E-A34E9598A61C}" srcOrd="0" destOrd="0" presId="urn:microsoft.com/office/officeart/2005/8/layout/hierarchy5"/>
    <dgm:cxn modelId="{42E28A74-6189-4DAA-A3DB-D69E55F23040}" type="presOf" srcId="{D87EB5C9-BE60-4511-9BAB-A7DC40AA1463}" destId="{D92E86CB-DD17-4037-B1DC-7E08F3D73387}" srcOrd="0" destOrd="0" presId="urn:microsoft.com/office/officeart/2005/8/layout/hierarchy5"/>
    <dgm:cxn modelId="{FC3E9C74-590E-47D7-BC91-E82E58E56B04}" type="presOf" srcId="{A53B45A8-3E83-4D6C-A4DA-BE717D5BFF03}" destId="{6D83A961-C739-43BC-82BC-A2E7632AABE5}" srcOrd="0" destOrd="0" presId="urn:microsoft.com/office/officeart/2005/8/layout/hierarchy5"/>
    <dgm:cxn modelId="{2C80FF54-E734-4B85-A1BC-F22349F85A06}" type="presOf" srcId="{32EFD4EF-03EB-4E7B-83C1-5979C291E9F1}" destId="{25762366-2FED-4725-B2ED-153E872DD6AB}" srcOrd="0" destOrd="0" presId="urn:microsoft.com/office/officeart/2005/8/layout/hierarchy5"/>
    <dgm:cxn modelId="{EB254575-C52F-4447-916F-F9CC3EA01FEC}" srcId="{4D48AA63-B204-456E-AB49-04803D5EE55E}" destId="{F505B2BD-C7F3-4FBE-BDB7-5022F020794E}" srcOrd="0" destOrd="0" parTransId="{D3F9A5F9-2E4A-4F9F-951A-5E7057A71BD0}" sibTransId="{FC7D0EDA-7445-40E2-B967-E19BB83905E8}"/>
    <dgm:cxn modelId="{25684378-4F63-4DAF-A271-45C3F6FA5F45}" srcId="{CF51A21E-EC9C-43FB-A6A7-67322F474DE0}" destId="{85CA7B51-FDA1-4042-8169-E8F8A58CD43C}" srcOrd="5" destOrd="0" parTransId="{95F1DE87-9834-4A65-94AE-19944AF71556}" sibTransId="{BB402B7C-6506-451F-9F81-A3769AEE16B1}"/>
    <dgm:cxn modelId="{CDF4A159-8F7B-4772-97EC-2D665B5ADB1F}" type="presOf" srcId="{732EFCD4-7000-4418-A89E-6DA0D6720AD7}" destId="{787F864D-4C94-4EDE-9D87-18203A7EC209}" srcOrd="0" destOrd="0" presId="urn:microsoft.com/office/officeart/2005/8/layout/hierarchy5"/>
    <dgm:cxn modelId="{EB31155A-33F2-4FB0-84A2-A02CEEF87295}" type="presOf" srcId="{837CD858-4A62-458F-8AA8-89399529A77B}" destId="{585A3971-26B7-4F59-AC62-CCB612783A63}" srcOrd="0" destOrd="0" presId="urn:microsoft.com/office/officeart/2005/8/layout/hierarchy5"/>
    <dgm:cxn modelId="{66AC387D-C81A-4D9A-87FC-0029AB2240BA}" type="presOf" srcId="{F024E628-2CA9-4540-B418-A6847D532B18}" destId="{3517C094-F982-4A4D-B52D-7F1EC2ABF29F}" srcOrd="0" destOrd="0" presId="urn:microsoft.com/office/officeart/2005/8/layout/hierarchy5"/>
    <dgm:cxn modelId="{056DE67D-24CF-41A4-9F12-FA1CD1F14719}" srcId="{D87EB5C9-BE60-4511-9BAB-A7DC40AA1463}" destId="{011AE728-1C43-4EC3-8957-05491045AD5E}" srcOrd="0" destOrd="0" parTransId="{1F262631-2702-4F3E-ABC1-DE291DB8A2F9}" sibTransId="{6BCD2604-E34B-4294-9ADE-A03B47934BA3}"/>
    <dgm:cxn modelId="{29414F7E-E6B5-4559-A54F-9FB08E09F847}" type="presOf" srcId="{AFCD634B-2517-45F1-8242-784E1D56A33D}" destId="{86626FEB-C2F7-4266-8196-3C6B19D70EBB}" srcOrd="0" destOrd="0" presId="urn:microsoft.com/office/officeart/2005/8/layout/hierarchy5"/>
    <dgm:cxn modelId="{3460DF82-47AE-4D7B-9767-D5192F7B80CE}" type="presOf" srcId="{CC9D6B40-9667-49D1-B957-B42110F7C6F2}" destId="{C132C1F2-3779-4B25-A4D2-CBF8DC4D4550}" srcOrd="0" destOrd="0" presId="urn:microsoft.com/office/officeart/2005/8/layout/hierarchy5"/>
    <dgm:cxn modelId="{2BBE0E84-9D44-4B4C-B2EA-78F3F656C64B}" srcId="{EFE56A48-ABA3-459E-8920-ECB5A0C300DE}" destId="{EFB60732-94EA-48FE-97EF-D57CECBF8650}" srcOrd="1" destOrd="0" parTransId="{FEFE6FFE-D7DA-4B37-A828-5D9D1A4F373D}" sibTransId="{E800D2BD-7665-4AF1-BAD5-4D56ED29F0B4}"/>
    <dgm:cxn modelId="{C121A887-EB9C-4AEF-8502-F7C90DBBABFB}" type="presOf" srcId="{2356F559-2058-446A-BD78-835A04BDE378}" destId="{15999635-AECC-4810-95F7-C1591D69289A}" srcOrd="1" destOrd="0" presId="urn:microsoft.com/office/officeart/2005/8/layout/hierarchy5"/>
    <dgm:cxn modelId="{7CFFF18E-BA01-4531-B0CA-0C2939238DC3}" type="presOf" srcId="{B0F941C8-82A1-432A-BDB9-59BB42F64B31}" destId="{BD7A7B4A-9B2C-4986-B817-8BF6B9A7DE9A}" srcOrd="0" destOrd="0" presId="urn:microsoft.com/office/officeart/2005/8/layout/hierarchy5"/>
    <dgm:cxn modelId="{CE1B0894-5E3B-4553-9C68-2CDE185B31F3}" srcId="{20F25CDA-CFEE-4411-A5D7-D7ECA292F303}" destId="{01EAFB59-D303-4579-B7CF-4CD5BD69B420}" srcOrd="0" destOrd="0" parTransId="{A53B45A8-3E83-4D6C-A4DA-BE717D5BFF03}" sibTransId="{BC921445-90D3-4556-A2DE-FEA6097D0821}"/>
    <dgm:cxn modelId="{1C569196-EDA2-4113-90CC-646ED8C97F66}" type="presOf" srcId="{2356F559-2058-446A-BD78-835A04BDE378}" destId="{4923AF44-916A-4766-A351-E7B79F70582C}" srcOrd="0" destOrd="0" presId="urn:microsoft.com/office/officeart/2005/8/layout/hierarchy5"/>
    <dgm:cxn modelId="{B0746E97-7BBE-4A14-9ED2-BA20C24225B3}" type="presOf" srcId="{6FCE000D-0AAE-4CEA-9C33-00302B878FB0}" destId="{2C7043F6-CD02-4D4D-8EF7-540E84CF4636}" srcOrd="0" destOrd="0" presId="urn:microsoft.com/office/officeart/2005/8/layout/hierarchy5"/>
    <dgm:cxn modelId="{4D85F398-48D8-4EB3-9E9A-65122411B4C9}" type="presOf" srcId="{85CA7B51-FDA1-4042-8169-E8F8A58CD43C}" destId="{AAD6D7F9-D97C-4258-B07C-70E574077D3A}" srcOrd="1" destOrd="0" presId="urn:microsoft.com/office/officeart/2005/8/layout/hierarchy5"/>
    <dgm:cxn modelId="{E592C39E-183B-485B-9E13-74CDF61470AB}" srcId="{8130A912-FD21-4354-B376-30E9116A4372}" destId="{D87EB5C9-BE60-4511-9BAB-A7DC40AA1463}" srcOrd="0" destOrd="0" parTransId="{0E30C610-9999-4A1A-B5CF-3D39793ABFA1}" sibTransId="{D02E940F-F733-48AB-AF04-A85E66C2A43D}"/>
    <dgm:cxn modelId="{F546E2A1-584C-466C-95AB-8179964B8ACE}" type="presOf" srcId="{FEFE6FFE-D7DA-4B37-A828-5D9D1A4F373D}" destId="{850D9F90-01FD-41E0-BA8E-DFA8CCC4D0CB}" srcOrd="0" destOrd="0" presId="urn:microsoft.com/office/officeart/2005/8/layout/hierarchy5"/>
    <dgm:cxn modelId="{0DF968A2-4BE7-4021-8D90-5B783BD471D3}" srcId="{450ECD81-232C-4D80-8CB7-81A190AF3AF9}" destId="{EFE56A48-ABA3-459E-8920-ECB5A0C300DE}" srcOrd="0" destOrd="0" parTransId="{0E4105EB-C3F5-438C-A2B9-5FA8B7E89677}" sibTransId="{AE62088B-271A-4219-99FA-72974CD81753}"/>
    <dgm:cxn modelId="{61E68FA2-E063-4087-8EEB-EC95B5E5D536}" type="presOf" srcId="{F024E628-2CA9-4540-B418-A6847D532B18}" destId="{53570744-DA05-4EF0-8FF6-7E1362AA893B}" srcOrd="1" destOrd="0" presId="urn:microsoft.com/office/officeart/2005/8/layout/hierarchy5"/>
    <dgm:cxn modelId="{3BDB9EA3-3FDC-4622-BAB3-1960E35C0CDE}" type="presOf" srcId="{450ECD81-232C-4D80-8CB7-81A190AF3AF9}" destId="{AEDC292A-7339-4411-9F2A-8CDE43AF9689}" srcOrd="0" destOrd="0" presId="urn:microsoft.com/office/officeart/2005/8/layout/hierarchy5"/>
    <dgm:cxn modelId="{FBE2E7A6-7C6A-49DA-A582-7E4F65901B8B}" type="presOf" srcId="{32EFD4EF-03EB-4E7B-83C1-5979C291E9F1}" destId="{09FDB806-699F-4D67-B4B9-4737A41FBFA0}" srcOrd="1" destOrd="0" presId="urn:microsoft.com/office/officeart/2005/8/layout/hierarchy5"/>
    <dgm:cxn modelId="{AEFD2DAD-11F6-4C22-AF52-87CC84CF831D}" type="presOf" srcId="{B4ECE423-0B44-4BDB-B619-0FAA908EE1BC}" destId="{30B7BC5F-C1C5-4F19-B043-9C9C1387DE92}" srcOrd="1" destOrd="0" presId="urn:microsoft.com/office/officeart/2005/8/layout/hierarchy5"/>
    <dgm:cxn modelId="{A35BAEB2-00B1-4767-ABA9-A2139FB30376}" type="presOf" srcId="{20F25CDA-CFEE-4411-A5D7-D7ECA292F303}" destId="{67E6656C-BB37-414F-A268-F0512687F070}" srcOrd="0" destOrd="0" presId="urn:microsoft.com/office/officeart/2005/8/layout/hierarchy5"/>
    <dgm:cxn modelId="{E7DAADB5-0021-4077-AF37-6858043CA754}" srcId="{EFB60732-94EA-48FE-97EF-D57CECBF8650}" destId="{8130A912-FD21-4354-B376-30E9116A4372}" srcOrd="0" destOrd="0" parTransId="{D9B81361-BFB8-4985-8EE0-8AA8FC24BAC8}" sibTransId="{145BD17E-FFDB-4A6D-8F31-8D6E56BDB217}"/>
    <dgm:cxn modelId="{346F03B6-14E6-45A5-9840-4B561AE0904C}" srcId="{A3C1579D-6D57-4A0E-B66C-569A2AE837B9}" destId="{CC9D6B40-9667-49D1-B957-B42110F7C6F2}" srcOrd="0" destOrd="0" parTransId="{2356F559-2058-446A-BD78-835A04BDE378}" sibTransId="{84760C44-D5B8-49B3-BE9F-B6402F58ACDD}"/>
    <dgm:cxn modelId="{0D7945B7-7A1B-4AF5-9A2E-175A61B37C91}" srcId="{CF51A21E-EC9C-43FB-A6A7-67322F474DE0}" destId="{BFA315F6-1DE0-4EA2-8288-63098FE76B0B}" srcOrd="6" destOrd="0" parTransId="{C3A0D345-D774-470E-B0A4-0956DF196B55}" sibTransId="{A59323CC-8B4F-428D-A71C-BCACACD4B125}"/>
    <dgm:cxn modelId="{CE1B7DB8-EDFE-4F5A-8456-0DD80A60C772}" type="presOf" srcId="{D3F9A5F9-2E4A-4F9F-951A-5E7057A71BD0}" destId="{BDFC08E7-402E-4256-A498-74395768E2FD}" srcOrd="0" destOrd="0" presId="urn:microsoft.com/office/officeart/2005/8/layout/hierarchy5"/>
    <dgm:cxn modelId="{7F6EF5B8-1343-4ED8-B434-0E197176E0C4}" srcId="{CF51A21E-EC9C-43FB-A6A7-67322F474DE0}" destId="{AFCD634B-2517-45F1-8242-784E1D56A33D}" srcOrd="2" destOrd="0" parTransId="{6A1896C6-A4AB-48D9-BFE8-673FF331B592}" sibTransId="{6F0303C6-504E-459C-8742-1466B5B718D9}"/>
    <dgm:cxn modelId="{B052C0BB-E556-4AFA-BD50-88A764588D48}" type="presOf" srcId="{B4ECE423-0B44-4BDB-B619-0FAA908EE1BC}" destId="{6E9FEFD1-3303-4A1F-8FD9-7E4888330324}" srcOrd="0" destOrd="0" presId="urn:microsoft.com/office/officeart/2005/8/layout/hierarchy5"/>
    <dgm:cxn modelId="{07E4C9C0-7EC9-452B-A1A6-BA7A5C7D7D57}" type="presOf" srcId="{D3F9A5F9-2E4A-4F9F-951A-5E7057A71BD0}" destId="{458E5F43-9452-4C94-87D6-D475FF6ED320}" srcOrd="1" destOrd="0" presId="urn:microsoft.com/office/officeart/2005/8/layout/hierarchy5"/>
    <dgm:cxn modelId="{655E94C5-1DED-4D53-BABE-E68C7371383B}" srcId="{CF51A21E-EC9C-43FB-A6A7-67322F474DE0}" destId="{32EFD4EF-03EB-4E7B-83C1-5979C291E9F1}" srcOrd="4" destOrd="0" parTransId="{4161591E-2506-4FA5-B45A-462016679120}" sibTransId="{0F8AE4D9-433D-4763-9479-E2997142F9DA}"/>
    <dgm:cxn modelId="{A92823C7-B60B-48E7-A698-B5565F298B72}" type="presOf" srcId="{D9B81361-BFB8-4985-8EE0-8AA8FC24BAC8}" destId="{95E7AEE4-C0DD-4481-88F9-911913B9A6B1}" srcOrd="1" destOrd="0" presId="urn:microsoft.com/office/officeart/2005/8/layout/hierarchy5"/>
    <dgm:cxn modelId="{261EFCC7-9692-4890-915E-2FC5388627F6}" type="presOf" srcId="{60180CB5-78BE-4DB6-A53D-B49F7BADC808}" destId="{54F3F72C-3119-48B9-B369-BF4EFCAA8ADD}" srcOrd="1" destOrd="0" presId="urn:microsoft.com/office/officeart/2005/8/layout/hierarchy5"/>
    <dgm:cxn modelId="{34339ACC-0835-4B28-8DF6-DF78CC91ABCD}" type="presOf" srcId="{0E30C610-9999-4A1A-B5CF-3D39793ABFA1}" destId="{64DD435B-7F31-427F-B72B-89C116C869CF}" srcOrd="0" destOrd="0" presId="urn:microsoft.com/office/officeart/2005/8/layout/hierarchy5"/>
    <dgm:cxn modelId="{EECAA6CC-D5D2-4B8F-89AC-E7D136FE8084}" type="presOf" srcId="{69D3CA30-591B-4D8B-9481-2038C9F382D1}" destId="{0BDD1961-E982-49AF-BDD2-7B6BE2610CCB}" srcOrd="1" destOrd="0" presId="urn:microsoft.com/office/officeart/2005/8/layout/hierarchy5"/>
    <dgm:cxn modelId="{A5C784CE-B714-40BE-B589-A3E1DBB7BFE3}" type="presOf" srcId="{9627208F-5E43-4F55-A040-8C53D10B4337}" destId="{4837D4FD-1F86-4911-B53D-21A3A66DA92D}" srcOrd="1" destOrd="0" presId="urn:microsoft.com/office/officeart/2005/8/layout/hierarchy5"/>
    <dgm:cxn modelId="{B27642D5-66C3-4F60-A67F-A6ADF9F4D6F3}" srcId="{01EAFB59-D303-4579-B7CF-4CD5BD69B420}" destId="{837CD858-4A62-458F-8AA8-89399529A77B}" srcOrd="0" destOrd="0" parTransId="{B4ECE423-0B44-4BDB-B619-0FAA908EE1BC}" sibTransId="{25F84BE7-910B-44C9-9954-F1AA0FE0C293}"/>
    <dgm:cxn modelId="{655601E6-D1DC-4A41-8509-3AEF1992EDE7}" type="presOf" srcId="{FEFE6FFE-D7DA-4B37-A828-5D9D1A4F373D}" destId="{5C4DD6D3-9976-4DDE-AD1D-86430F2D1B3C}" srcOrd="1" destOrd="0" presId="urn:microsoft.com/office/officeart/2005/8/layout/hierarchy5"/>
    <dgm:cxn modelId="{6BDD46E8-8466-4365-9B7A-13A631036108}" type="presOf" srcId="{F5C0A545-11FF-4E0E-936F-5273ECCD59B6}" destId="{CF6AF357-C9AE-4E85-949E-0E295ECFC053}" srcOrd="0" destOrd="0" presId="urn:microsoft.com/office/officeart/2005/8/layout/hierarchy5"/>
    <dgm:cxn modelId="{DD4DBDEB-23FD-44E2-89D8-FCB9CE2DF761}" type="presOf" srcId="{01EAFB59-D303-4579-B7CF-4CD5BD69B420}" destId="{B49BE218-AF81-4B55-946E-E392467A6274}" srcOrd="0" destOrd="0" presId="urn:microsoft.com/office/officeart/2005/8/layout/hierarchy5"/>
    <dgm:cxn modelId="{2A4B97ED-7DA6-4ECE-9B30-8CEC2A375E46}" type="presOf" srcId="{BD9BC702-FF19-4DC8-BAFE-3DCC94F7CDDC}" destId="{FE65D4ED-7CC6-4C96-B8F9-76FB159A19F5}" srcOrd="0" destOrd="0" presId="urn:microsoft.com/office/officeart/2005/8/layout/hierarchy5"/>
    <dgm:cxn modelId="{85398BF1-15AC-47D7-AF9A-A762C0B295FB}" srcId="{CF51A21E-EC9C-43FB-A6A7-67322F474DE0}" destId="{9627208F-5E43-4F55-A040-8C53D10B4337}" srcOrd="3" destOrd="0" parTransId="{6B64CA4E-5561-415E-8420-EC3A0498C449}" sibTransId="{859D39FD-3FA8-4452-B330-B5B4D79F0765}"/>
    <dgm:cxn modelId="{4C0819F3-B5E6-4D8A-91F5-E554BAF2B448}" srcId="{CF51A21E-EC9C-43FB-A6A7-67322F474DE0}" destId="{450ECD81-232C-4D80-8CB7-81A190AF3AF9}" srcOrd="0" destOrd="0" parTransId="{44EB7CAA-CC0A-4E7B-B848-4A0C2DC4C0AB}" sibTransId="{890F3600-3D15-4632-B55A-EA0D9256B3F8}"/>
    <dgm:cxn modelId="{7B655BF5-1B6B-44F1-ABC5-21A139D81E45}" type="presOf" srcId="{0E30C610-9999-4A1A-B5CF-3D39793ABFA1}" destId="{C6BF6A9E-3A18-4AB5-A61E-1633C9F07FF6}" srcOrd="1" destOrd="0" presId="urn:microsoft.com/office/officeart/2005/8/layout/hierarchy5"/>
    <dgm:cxn modelId="{26A193F8-60C8-4A80-811E-C90AA10AD4B9}" srcId="{CF51A21E-EC9C-43FB-A6A7-67322F474DE0}" destId="{732EFCD4-7000-4418-A89E-6DA0D6720AD7}" srcOrd="1" destOrd="0" parTransId="{D58AFDBA-D30A-465B-9498-CEC71E6F5698}" sibTransId="{7F3206CC-5BE9-4FBE-A086-C43E0DB19EA3}"/>
    <dgm:cxn modelId="{AACB3FFB-E637-4189-A259-2207BF94259A}" type="presOf" srcId="{8130A912-FD21-4354-B376-30E9116A4372}" destId="{B9081C04-E392-4816-9925-7BFF21BBE5D8}" srcOrd="0" destOrd="0" presId="urn:microsoft.com/office/officeart/2005/8/layout/hierarchy5"/>
    <dgm:cxn modelId="{B72C44FC-CC3E-4124-994A-73924CFDFB10}" type="presOf" srcId="{D9B81361-BFB8-4985-8EE0-8AA8FC24BAC8}" destId="{FAE4C5E6-2B15-45D5-B537-3DB768A46748}" srcOrd="0" destOrd="0" presId="urn:microsoft.com/office/officeart/2005/8/layout/hierarchy5"/>
    <dgm:cxn modelId="{B199FFFE-EA15-4961-B37A-A6A528A1DB44}" srcId="{D87EB5C9-BE60-4511-9BAB-A7DC40AA1463}" destId="{D354DA4F-E873-4E2D-A8EE-BBFA519F238E}" srcOrd="1" destOrd="0" parTransId="{60180CB5-78BE-4DB6-A53D-B49F7BADC808}" sibTransId="{052C38AB-5A03-433D-92CE-E6D1B44104D9}"/>
    <dgm:cxn modelId="{674F614B-E9DE-4A7A-A5B0-B48CC06036C5}" type="presParOf" srcId="{867C1364-5E3E-4516-8140-7ACE6AD4A009}" destId="{4AE8BF76-1925-404D-8DB4-8E980E65533F}" srcOrd="0" destOrd="0" presId="urn:microsoft.com/office/officeart/2005/8/layout/hierarchy5"/>
    <dgm:cxn modelId="{17FF650B-17A1-4566-B390-CC2E94320A03}" type="presParOf" srcId="{4AE8BF76-1925-404D-8DB4-8E980E65533F}" destId="{C364A6F6-6A7A-4611-8503-7ABCA90263E1}" srcOrd="0" destOrd="0" presId="urn:microsoft.com/office/officeart/2005/8/layout/hierarchy5"/>
    <dgm:cxn modelId="{777A198C-B9AA-4D50-B64D-93605A4B1D0C}" type="presParOf" srcId="{4AE8BF76-1925-404D-8DB4-8E980E65533F}" destId="{AF8ABD13-D15E-4303-9357-BEC7BB228AE5}" srcOrd="1" destOrd="0" presId="urn:microsoft.com/office/officeart/2005/8/layout/hierarchy5"/>
    <dgm:cxn modelId="{AD19B508-F196-4DA1-9E1D-3B8A51059537}" type="presParOf" srcId="{AF8ABD13-D15E-4303-9357-BEC7BB228AE5}" destId="{9C9F33A1-8A89-497A-850A-396037DE1EA5}" srcOrd="0" destOrd="0" presId="urn:microsoft.com/office/officeart/2005/8/layout/hierarchy5"/>
    <dgm:cxn modelId="{1EF216FE-F88D-479D-8209-BDB85381959E}" type="presParOf" srcId="{9C9F33A1-8A89-497A-850A-396037DE1EA5}" destId="{AEDC292A-7339-4411-9F2A-8CDE43AF9689}" srcOrd="0" destOrd="0" presId="urn:microsoft.com/office/officeart/2005/8/layout/hierarchy5"/>
    <dgm:cxn modelId="{F45B4C05-015E-4072-A7D7-9637BBB1316C}" type="presParOf" srcId="{9C9F33A1-8A89-497A-850A-396037DE1EA5}" destId="{66F0F2CF-71D8-4DB7-86F8-6BA561CAA76F}" srcOrd="1" destOrd="0" presId="urn:microsoft.com/office/officeart/2005/8/layout/hierarchy5"/>
    <dgm:cxn modelId="{8BEF9FF7-89D7-48A6-BCA4-FC11EB1220E1}" type="presParOf" srcId="{66F0F2CF-71D8-4DB7-86F8-6BA561CAA76F}" destId="{8BADA822-F0CD-43A2-9BCB-62110C1A10A9}" srcOrd="0" destOrd="0" presId="urn:microsoft.com/office/officeart/2005/8/layout/hierarchy5"/>
    <dgm:cxn modelId="{59334A38-5D02-4648-B29F-F4CCDC299CF8}" type="presParOf" srcId="{8BADA822-F0CD-43A2-9BCB-62110C1A10A9}" destId="{9A7219A7-A3A5-4B15-9481-3140000F7B69}" srcOrd="0" destOrd="0" presId="urn:microsoft.com/office/officeart/2005/8/layout/hierarchy5"/>
    <dgm:cxn modelId="{68179B36-A512-4FE2-A49B-EA7D751CC320}" type="presParOf" srcId="{66F0F2CF-71D8-4DB7-86F8-6BA561CAA76F}" destId="{53E1D04C-D31D-47DF-A62D-9DF329AE39C2}" srcOrd="1" destOrd="0" presId="urn:microsoft.com/office/officeart/2005/8/layout/hierarchy5"/>
    <dgm:cxn modelId="{26497F90-CD26-4A54-85F1-1FD23DE04177}" type="presParOf" srcId="{53E1D04C-D31D-47DF-A62D-9DF329AE39C2}" destId="{A225D9D1-C31C-49D6-A630-0C88440D3D80}" srcOrd="0" destOrd="0" presId="urn:microsoft.com/office/officeart/2005/8/layout/hierarchy5"/>
    <dgm:cxn modelId="{1BA46EF4-DDC5-4DF4-95BA-C3AE216BCA01}" type="presParOf" srcId="{53E1D04C-D31D-47DF-A62D-9DF329AE39C2}" destId="{A6508D26-4307-4E26-8DB0-DE8445EF6489}" srcOrd="1" destOrd="0" presId="urn:microsoft.com/office/officeart/2005/8/layout/hierarchy5"/>
    <dgm:cxn modelId="{BB4F00F8-3A1B-4ABF-911D-9D580A91C161}" type="presParOf" srcId="{A6508D26-4307-4E26-8DB0-DE8445EF6489}" destId="{2C7043F6-CD02-4D4D-8EF7-540E84CF4636}" srcOrd="0" destOrd="0" presId="urn:microsoft.com/office/officeart/2005/8/layout/hierarchy5"/>
    <dgm:cxn modelId="{310A61A9-0167-4C79-817C-7D20C5261D10}" type="presParOf" srcId="{2C7043F6-CD02-4D4D-8EF7-540E84CF4636}" destId="{C3C622AE-CEF0-48E1-8E13-391F8854487C}" srcOrd="0" destOrd="0" presId="urn:microsoft.com/office/officeart/2005/8/layout/hierarchy5"/>
    <dgm:cxn modelId="{8E9AD2FC-14CD-4E81-9A25-CC0353C714B6}" type="presParOf" srcId="{A6508D26-4307-4E26-8DB0-DE8445EF6489}" destId="{EFB32304-1AA6-448C-9955-977115BA6073}" srcOrd="1" destOrd="0" presId="urn:microsoft.com/office/officeart/2005/8/layout/hierarchy5"/>
    <dgm:cxn modelId="{05CA917B-89E4-4C3D-8127-1D66AFE70BF6}" type="presParOf" srcId="{EFB32304-1AA6-448C-9955-977115BA6073}" destId="{BD7A7B4A-9B2C-4986-B817-8BF6B9A7DE9A}" srcOrd="0" destOrd="0" presId="urn:microsoft.com/office/officeart/2005/8/layout/hierarchy5"/>
    <dgm:cxn modelId="{080EF29C-8B3C-4593-A64C-94AA58883052}" type="presParOf" srcId="{EFB32304-1AA6-448C-9955-977115BA6073}" destId="{98A48D83-656D-462C-A5AD-D8DBBAB25692}" srcOrd="1" destOrd="0" presId="urn:microsoft.com/office/officeart/2005/8/layout/hierarchy5"/>
    <dgm:cxn modelId="{F44CD1A4-843E-4A7E-91DF-EBF5D260F0D0}" type="presParOf" srcId="{98A48D83-656D-462C-A5AD-D8DBBAB25692}" destId="{A93E324C-80E6-4FA6-AE3C-8D66A084FEBE}" srcOrd="0" destOrd="0" presId="urn:microsoft.com/office/officeart/2005/8/layout/hierarchy5"/>
    <dgm:cxn modelId="{487E3A9C-3BD5-42FC-B955-252EA96CF690}" type="presParOf" srcId="{A93E324C-80E6-4FA6-AE3C-8D66A084FEBE}" destId="{0BDD1961-E982-49AF-BDD2-7B6BE2610CCB}" srcOrd="0" destOrd="0" presId="urn:microsoft.com/office/officeart/2005/8/layout/hierarchy5"/>
    <dgm:cxn modelId="{E3EB70A6-717A-4797-9809-634789534415}" type="presParOf" srcId="{98A48D83-656D-462C-A5AD-D8DBBAB25692}" destId="{42DD98E5-8934-49C1-978E-45814B9E2764}" srcOrd="1" destOrd="0" presId="urn:microsoft.com/office/officeart/2005/8/layout/hierarchy5"/>
    <dgm:cxn modelId="{C2A72BAB-AA80-4A4A-91DE-335DFDADC711}" type="presParOf" srcId="{42DD98E5-8934-49C1-978E-45814B9E2764}" destId="{7CCCB48B-FB19-4E0B-89D3-B57AE108C58F}" srcOrd="0" destOrd="0" presId="urn:microsoft.com/office/officeart/2005/8/layout/hierarchy5"/>
    <dgm:cxn modelId="{B2439570-FD9F-4DBC-97BC-99FA2F423BA6}" type="presParOf" srcId="{42DD98E5-8934-49C1-978E-45814B9E2764}" destId="{F3F643C6-3C93-4916-A33E-2E8358DECC50}" srcOrd="1" destOrd="0" presId="urn:microsoft.com/office/officeart/2005/8/layout/hierarchy5"/>
    <dgm:cxn modelId="{7357F65C-1903-4C8D-A939-3B751F0128DB}" type="presParOf" srcId="{F3F643C6-3C93-4916-A33E-2E8358DECC50}" destId="{BDFC08E7-402E-4256-A498-74395768E2FD}" srcOrd="0" destOrd="0" presId="urn:microsoft.com/office/officeart/2005/8/layout/hierarchy5"/>
    <dgm:cxn modelId="{59C77163-C9D2-42AA-883B-659DF5B469EC}" type="presParOf" srcId="{BDFC08E7-402E-4256-A498-74395768E2FD}" destId="{458E5F43-9452-4C94-87D6-D475FF6ED320}" srcOrd="0" destOrd="0" presId="urn:microsoft.com/office/officeart/2005/8/layout/hierarchy5"/>
    <dgm:cxn modelId="{53A319CC-501B-4D59-8FB4-3A938828CF4C}" type="presParOf" srcId="{F3F643C6-3C93-4916-A33E-2E8358DECC50}" destId="{BFE4E730-46DC-4996-8721-80AC08C38E90}" srcOrd="1" destOrd="0" presId="urn:microsoft.com/office/officeart/2005/8/layout/hierarchy5"/>
    <dgm:cxn modelId="{F2F8C3EB-26FF-4EA1-89AB-E4624AF4820D}" type="presParOf" srcId="{BFE4E730-46DC-4996-8721-80AC08C38E90}" destId="{3BC1F662-B5F8-4813-8995-6C1B11053220}" srcOrd="0" destOrd="0" presId="urn:microsoft.com/office/officeart/2005/8/layout/hierarchy5"/>
    <dgm:cxn modelId="{5C4C41BA-CE97-4BEB-B9C4-D0ECFDD6EB1C}" type="presParOf" srcId="{BFE4E730-46DC-4996-8721-80AC08C38E90}" destId="{0A48B3F5-3A2A-4910-AF7F-06726A19CA1E}" srcOrd="1" destOrd="0" presId="urn:microsoft.com/office/officeart/2005/8/layout/hierarchy5"/>
    <dgm:cxn modelId="{BE0C5AAC-65DC-4CC4-928A-30172F8467A2}" type="presParOf" srcId="{A6508D26-4307-4E26-8DB0-DE8445EF6489}" destId="{850D9F90-01FD-41E0-BA8E-DFA8CCC4D0CB}" srcOrd="2" destOrd="0" presId="urn:microsoft.com/office/officeart/2005/8/layout/hierarchy5"/>
    <dgm:cxn modelId="{1A533311-43DF-476C-B461-1875FE390C23}" type="presParOf" srcId="{850D9F90-01FD-41E0-BA8E-DFA8CCC4D0CB}" destId="{5C4DD6D3-9976-4DDE-AD1D-86430F2D1B3C}" srcOrd="0" destOrd="0" presId="urn:microsoft.com/office/officeart/2005/8/layout/hierarchy5"/>
    <dgm:cxn modelId="{661DB4C8-C8DC-4BE8-A7AA-B3AA96F95DCE}" type="presParOf" srcId="{A6508D26-4307-4E26-8DB0-DE8445EF6489}" destId="{43417BC7-4964-47E4-B12F-078205F3DBE7}" srcOrd="3" destOrd="0" presId="urn:microsoft.com/office/officeart/2005/8/layout/hierarchy5"/>
    <dgm:cxn modelId="{033F53D1-5072-4ED0-9495-65CBE5F3848E}" type="presParOf" srcId="{43417BC7-4964-47E4-B12F-078205F3DBE7}" destId="{90ACF6FF-4A11-45FB-8FDE-D62A4B097D74}" srcOrd="0" destOrd="0" presId="urn:microsoft.com/office/officeart/2005/8/layout/hierarchy5"/>
    <dgm:cxn modelId="{584070EC-099D-4F91-A29C-E5EE0946285E}" type="presParOf" srcId="{43417BC7-4964-47E4-B12F-078205F3DBE7}" destId="{B35F2D7A-C43D-4900-9823-B0931969B6EF}" srcOrd="1" destOrd="0" presId="urn:microsoft.com/office/officeart/2005/8/layout/hierarchy5"/>
    <dgm:cxn modelId="{E51FBE14-CB8B-48A8-ADC5-8287B165EFF7}" type="presParOf" srcId="{B35F2D7A-C43D-4900-9823-B0931969B6EF}" destId="{FAE4C5E6-2B15-45D5-B537-3DB768A46748}" srcOrd="0" destOrd="0" presId="urn:microsoft.com/office/officeart/2005/8/layout/hierarchy5"/>
    <dgm:cxn modelId="{54F367C7-0442-475C-BFEB-CEF0C64AAF05}" type="presParOf" srcId="{FAE4C5E6-2B15-45D5-B537-3DB768A46748}" destId="{95E7AEE4-C0DD-4481-88F9-911913B9A6B1}" srcOrd="0" destOrd="0" presId="urn:microsoft.com/office/officeart/2005/8/layout/hierarchy5"/>
    <dgm:cxn modelId="{9C6ABCE0-E8DC-4462-903F-36D295AD2C65}" type="presParOf" srcId="{B35F2D7A-C43D-4900-9823-B0931969B6EF}" destId="{2E88220D-857B-4636-828D-BD618E37FC83}" srcOrd="1" destOrd="0" presId="urn:microsoft.com/office/officeart/2005/8/layout/hierarchy5"/>
    <dgm:cxn modelId="{0720AB6E-069E-4E0D-9D9E-CDDEF208B23B}" type="presParOf" srcId="{2E88220D-857B-4636-828D-BD618E37FC83}" destId="{B9081C04-E392-4816-9925-7BFF21BBE5D8}" srcOrd="0" destOrd="0" presId="urn:microsoft.com/office/officeart/2005/8/layout/hierarchy5"/>
    <dgm:cxn modelId="{F77E2A42-CA32-414D-B808-E2E1871BA3FB}" type="presParOf" srcId="{2E88220D-857B-4636-828D-BD618E37FC83}" destId="{58949914-7FDF-481B-94AA-06523C70C28C}" srcOrd="1" destOrd="0" presId="urn:microsoft.com/office/officeart/2005/8/layout/hierarchy5"/>
    <dgm:cxn modelId="{0E5EFAFB-0615-4EF9-BA1C-E6C9CC315957}" type="presParOf" srcId="{58949914-7FDF-481B-94AA-06523C70C28C}" destId="{64DD435B-7F31-427F-B72B-89C116C869CF}" srcOrd="0" destOrd="0" presId="urn:microsoft.com/office/officeart/2005/8/layout/hierarchy5"/>
    <dgm:cxn modelId="{E26509B7-46E5-4800-BC44-A21AA8E6EFF9}" type="presParOf" srcId="{64DD435B-7F31-427F-B72B-89C116C869CF}" destId="{C6BF6A9E-3A18-4AB5-A61E-1633C9F07FF6}" srcOrd="0" destOrd="0" presId="urn:microsoft.com/office/officeart/2005/8/layout/hierarchy5"/>
    <dgm:cxn modelId="{979BDA0B-A6EA-4F59-988D-23295BFF54ED}" type="presParOf" srcId="{58949914-7FDF-481B-94AA-06523C70C28C}" destId="{17836C4B-6044-4A41-8A9A-EA5D48532512}" srcOrd="1" destOrd="0" presId="urn:microsoft.com/office/officeart/2005/8/layout/hierarchy5"/>
    <dgm:cxn modelId="{B10054E2-3BE4-4D12-88B7-8BD76D82F2F0}" type="presParOf" srcId="{17836C4B-6044-4A41-8A9A-EA5D48532512}" destId="{D92E86CB-DD17-4037-B1DC-7E08F3D73387}" srcOrd="0" destOrd="0" presId="urn:microsoft.com/office/officeart/2005/8/layout/hierarchy5"/>
    <dgm:cxn modelId="{8B0996B7-BD91-4CA5-98E3-963D72862AAF}" type="presParOf" srcId="{17836C4B-6044-4A41-8A9A-EA5D48532512}" destId="{5BA63EB5-61D7-46DE-8D35-04BC1820BD8F}" srcOrd="1" destOrd="0" presId="urn:microsoft.com/office/officeart/2005/8/layout/hierarchy5"/>
    <dgm:cxn modelId="{070C05B8-7333-48AB-822B-0F4E783B521B}" type="presParOf" srcId="{5BA63EB5-61D7-46DE-8D35-04BC1820BD8F}" destId="{D8668A71-51E6-479F-A7F2-4E53BCB9294C}" srcOrd="0" destOrd="0" presId="urn:microsoft.com/office/officeart/2005/8/layout/hierarchy5"/>
    <dgm:cxn modelId="{F33AB228-206E-4CD9-B3AE-ADE89B855EA8}" type="presParOf" srcId="{D8668A71-51E6-479F-A7F2-4E53BCB9294C}" destId="{37247BDF-F216-44D3-AF80-32C490C5601A}" srcOrd="0" destOrd="0" presId="urn:microsoft.com/office/officeart/2005/8/layout/hierarchy5"/>
    <dgm:cxn modelId="{6E048CAC-62E7-4693-8613-FED16DC1DAAB}" type="presParOf" srcId="{5BA63EB5-61D7-46DE-8D35-04BC1820BD8F}" destId="{7FF460F8-0B72-412A-A6F4-7CD0E1EF5752}" srcOrd="1" destOrd="0" presId="urn:microsoft.com/office/officeart/2005/8/layout/hierarchy5"/>
    <dgm:cxn modelId="{CA7BCBB3-DF89-40E2-958B-CFB1A3341EDC}" type="presParOf" srcId="{7FF460F8-0B72-412A-A6F4-7CD0E1EF5752}" destId="{0BAC0A33-6FE1-4285-B365-7A3EC35BE74F}" srcOrd="0" destOrd="0" presId="urn:microsoft.com/office/officeart/2005/8/layout/hierarchy5"/>
    <dgm:cxn modelId="{016C5DB9-B04E-428C-84FE-E5C1B13B8575}" type="presParOf" srcId="{7FF460F8-0B72-412A-A6F4-7CD0E1EF5752}" destId="{CBD534BE-0635-4387-8500-353764CC0AA9}" srcOrd="1" destOrd="0" presId="urn:microsoft.com/office/officeart/2005/8/layout/hierarchy5"/>
    <dgm:cxn modelId="{5E00A9D2-C413-4127-B246-FDB3721BE4BD}" type="presParOf" srcId="{5BA63EB5-61D7-46DE-8D35-04BC1820BD8F}" destId="{F21A5390-7D52-4126-805E-61A2AC39DF48}" srcOrd="2" destOrd="0" presId="urn:microsoft.com/office/officeart/2005/8/layout/hierarchy5"/>
    <dgm:cxn modelId="{CB1FF743-4263-4FEF-9880-245CB0BDA969}" type="presParOf" srcId="{F21A5390-7D52-4126-805E-61A2AC39DF48}" destId="{54F3F72C-3119-48B9-B369-BF4EFCAA8ADD}" srcOrd="0" destOrd="0" presId="urn:microsoft.com/office/officeart/2005/8/layout/hierarchy5"/>
    <dgm:cxn modelId="{6D56505B-3905-4C15-B2C8-C7FF8515B9A9}" type="presParOf" srcId="{5BA63EB5-61D7-46DE-8D35-04BC1820BD8F}" destId="{83B32B89-8BFD-49E2-8E2C-6F5EC6F65334}" srcOrd="3" destOrd="0" presId="urn:microsoft.com/office/officeart/2005/8/layout/hierarchy5"/>
    <dgm:cxn modelId="{AB6C6762-4FD6-491A-B17B-630DFD3D6E41}" type="presParOf" srcId="{83B32B89-8BFD-49E2-8E2C-6F5EC6F65334}" destId="{C83D8037-501D-4367-B01E-49F9253D2B88}" srcOrd="0" destOrd="0" presId="urn:microsoft.com/office/officeart/2005/8/layout/hierarchy5"/>
    <dgm:cxn modelId="{3F84D715-99E9-4E90-BB66-5A927A9B702A}" type="presParOf" srcId="{83B32B89-8BFD-49E2-8E2C-6F5EC6F65334}" destId="{0FC15B05-2F81-44D2-A1B3-577EA64A0B8E}" srcOrd="1" destOrd="0" presId="urn:microsoft.com/office/officeart/2005/8/layout/hierarchy5"/>
    <dgm:cxn modelId="{B43374FC-75CC-43E5-90E0-4F34DA1AD6F0}" type="presParOf" srcId="{66F0F2CF-71D8-4DB7-86F8-6BA561CAA76F}" destId="{FE65D4ED-7CC6-4C96-B8F9-76FB159A19F5}" srcOrd="2" destOrd="0" presId="urn:microsoft.com/office/officeart/2005/8/layout/hierarchy5"/>
    <dgm:cxn modelId="{723D813E-37F1-41E2-989E-344E3C05AADA}" type="presParOf" srcId="{FE65D4ED-7CC6-4C96-B8F9-76FB159A19F5}" destId="{5DF23B48-48A8-4F75-8619-F5EB8EDDC4A4}" srcOrd="0" destOrd="0" presId="urn:microsoft.com/office/officeart/2005/8/layout/hierarchy5"/>
    <dgm:cxn modelId="{27FDEE01-D61A-4E88-B245-37201DAE5A5F}" type="presParOf" srcId="{66F0F2CF-71D8-4DB7-86F8-6BA561CAA76F}" destId="{37F44EBD-016C-4410-88AA-F5ECE9BFEDA3}" srcOrd="3" destOrd="0" presId="urn:microsoft.com/office/officeart/2005/8/layout/hierarchy5"/>
    <dgm:cxn modelId="{F16BCD69-D044-4092-91C5-C71BEC649559}" type="presParOf" srcId="{37F44EBD-016C-4410-88AA-F5ECE9BFEDA3}" destId="{85144864-D57F-4867-9A06-B166519B9A56}" srcOrd="0" destOrd="0" presId="urn:microsoft.com/office/officeart/2005/8/layout/hierarchy5"/>
    <dgm:cxn modelId="{3B80D5A6-F3D7-4134-AFF2-D8FD7874A782}" type="presParOf" srcId="{37F44EBD-016C-4410-88AA-F5ECE9BFEDA3}" destId="{5A9C2D9C-3C36-4C2D-8C15-86226DD3598F}" srcOrd="1" destOrd="0" presId="urn:microsoft.com/office/officeart/2005/8/layout/hierarchy5"/>
    <dgm:cxn modelId="{32FDE639-7150-4C6C-AF06-CA7D61C4FABD}" type="presParOf" srcId="{5A9C2D9C-3C36-4C2D-8C15-86226DD3598F}" destId="{4923AF44-916A-4766-A351-E7B79F70582C}" srcOrd="0" destOrd="0" presId="urn:microsoft.com/office/officeart/2005/8/layout/hierarchy5"/>
    <dgm:cxn modelId="{267FEF21-59C6-4E19-BF12-0C40616A2236}" type="presParOf" srcId="{4923AF44-916A-4766-A351-E7B79F70582C}" destId="{15999635-AECC-4810-95F7-C1591D69289A}" srcOrd="0" destOrd="0" presId="urn:microsoft.com/office/officeart/2005/8/layout/hierarchy5"/>
    <dgm:cxn modelId="{6B3F9F08-509E-41A0-B7BD-2DB5712FAC15}" type="presParOf" srcId="{5A9C2D9C-3C36-4C2D-8C15-86226DD3598F}" destId="{4DE2041F-6571-44E3-9465-4A2B4F8AB7C3}" srcOrd="1" destOrd="0" presId="urn:microsoft.com/office/officeart/2005/8/layout/hierarchy5"/>
    <dgm:cxn modelId="{E1011C6E-02DE-4429-A583-38531C4C1F14}" type="presParOf" srcId="{4DE2041F-6571-44E3-9465-4A2B4F8AB7C3}" destId="{C132C1F2-3779-4B25-A4D2-CBF8DC4D4550}" srcOrd="0" destOrd="0" presId="urn:microsoft.com/office/officeart/2005/8/layout/hierarchy5"/>
    <dgm:cxn modelId="{A29C8804-6ADA-4FBE-82BA-C222EC3B8EA8}" type="presParOf" srcId="{4DE2041F-6571-44E3-9465-4A2B4F8AB7C3}" destId="{578B4F1D-F262-4F42-A4BB-B7ABF9CB3D65}" srcOrd="1" destOrd="0" presId="urn:microsoft.com/office/officeart/2005/8/layout/hierarchy5"/>
    <dgm:cxn modelId="{731292C3-0009-48B5-BA2B-ED289FE0BAC0}" type="presParOf" srcId="{578B4F1D-F262-4F42-A4BB-B7ABF9CB3D65}" destId="{CF6AF357-C9AE-4E85-949E-0E295ECFC053}" srcOrd="0" destOrd="0" presId="urn:microsoft.com/office/officeart/2005/8/layout/hierarchy5"/>
    <dgm:cxn modelId="{3E02D4CB-0E45-4EB0-99F7-CFE32386502E}" type="presParOf" srcId="{CF6AF357-C9AE-4E85-949E-0E295ECFC053}" destId="{8CB9E463-B3E1-48E5-A943-0EC4BCBED2D1}" srcOrd="0" destOrd="0" presId="urn:microsoft.com/office/officeart/2005/8/layout/hierarchy5"/>
    <dgm:cxn modelId="{373D3532-F0EC-40C3-B9A3-320AA18287FE}" type="presParOf" srcId="{578B4F1D-F262-4F42-A4BB-B7ABF9CB3D65}" destId="{6DEAEE22-FCBE-4160-AE3A-E2E26FED3595}" srcOrd="1" destOrd="0" presId="urn:microsoft.com/office/officeart/2005/8/layout/hierarchy5"/>
    <dgm:cxn modelId="{8CFFE00D-1206-4CF6-B901-68C3ACF9E9AE}" type="presParOf" srcId="{6DEAEE22-FCBE-4160-AE3A-E2E26FED3595}" destId="{67E6656C-BB37-414F-A268-F0512687F070}" srcOrd="0" destOrd="0" presId="urn:microsoft.com/office/officeart/2005/8/layout/hierarchy5"/>
    <dgm:cxn modelId="{D571C4F5-6ED8-465C-948F-955478154D83}" type="presParOf" srcId="{6DEAEE22-FCBE-4160-AE3A-E2E26FED3595}" destId="{84986687-2631-4E65-B9EB-F12878DCE328}" srcOrd="1" destOrd="0" presId="urn:microsoft.com/office/officeart/2005/8/layout/hierarchy5"/>
    <dgm:cxn modelId="{105C36C3-7A8C-445A-BB51-0869F63D4DE4}" type="presParOf" srcId="{84986687-2631-4E65-B9EB-F12878DCE328}" destId="{6D83A961-C739-43BC-82BC-A2E7632AABE5}" srcOrd="0" destOrd="0" presId="urn:microsoft.com/office/officeart/2005/8/layout/hierarchy5"/>
    <dgm:cxn modelId="{79F350EF-1728-4757-AACF-0CB3B2ACE447}" type="presParOf" srcId="{6D83A961-C739-43BC-82BC-A2E7632AABE5}" destId="{7DA79F7B-F60E-46E0-BB3F-B4C5B19F2CCE}" srcOrd="0" destOrd="0" presId="urn:microsoft.com/office/officeart/2005/8/layout/hierarchy5"/>
    <dgm:cxn modelId="{E7E1A448-8D99-45ED-8BA0-A621E89BF714}" type="presParOf" srcId="{84986687-2631-4E65-B9EB-F12878DCE328}" destId="{87F606E6-AF54-464F-8580-96458DF3BBE3}" srcOrd="1" destOrd="0" presId="urn:microsoft.com/office/officeart/2005/8/layout/hierarchy5"/>
    <dgm:cxn modelId="{57A5A766-9DDC-4909-85FF-0CF1D157BD8E}" type="presParOf" srcId="{87F606E6-AF54-464F-8580-96458DF3BBE3}" destId="{B49BE218-AF81-4B55-946E-E392467A6274}" srcOrd="0" destOrd="0" presId="urn:microsoft.com/office/officeart/2005/8/layout/hierarchy5"/>
    <dgm:cxn modelId="{17FB26D9-2542-432D-81F4-DFAC993914C2}" type="presParOf" srcId="{87F606E6-AF54-464F-8580-96458DF3BBE3}" destId="{9B5F69C3-2EF0-4D0B-A23F-9AED71DC321F}" srcOrd="1" destOrd="0" presId="urn:microsoft.com/office/officeart/2005/8/layout/hierarchy5"/>
    <dgm:cxn modelId="{EC428C10-98CA-4445-B1E2-C77A5585C5A1}" type="presParOf" srcId="{9B5F69C3-2EF0-4D0B-A23F-9AED71DC321F}" destId="{6E9FEFD1-3303-4A1F-8FD9-7E4888330324}" srcOrd="0" destOrd="0" presId="urn:microsoft.com/office/officeart/2005/8/layout/hierarchy5"/>
    <dgm:cxn modelId="{C821A112-4F39-417C-AC44-C63D968805CE}" type="presParOf" srcId="{6E9FEFD1-3303-4A1F-8FD9-7E4888330324}" destId="{30B7BC5F-C1C5-4F19-B043-9C9C1387DE92}" srcOrd="0" destOrd="0" presId="urn:microsoft.com/office/officeart/2005/8/layout/hierarchy5"/>
    <dgm:cxn modelId="{7170F9DB-8EA9-421D-9110-C57F2A9A4660}" type="presParOf" srcId="{9B5F69C3-2EF0-4D0B-A23F-9AED71DC321F}" destId="{BE7FE7B8-89FA-4E55-9DBC-8B94E8CF01EA}" srcOrd="1" destOrd="0" presId="urn:microsoft.com/office/officeart/2005/8/layout/hierarchy5"/>
    <dgm:cxn modelId="{39EF6B73-4FD7-48C9-9C6B-9692009DB574}" type="presParOf" srcId="{BE7FE7B8-89FA-4E55-9DBC-8B94E8CF01EA}" destId="{585A3971-26B7-4F59-AC62-CCB612783A63}" srcOrd="0" destOrd="0" presId="urn:microsoft.com/office/officeart/2005/8/layout/hierarchy5"/>
    <dgm:cxn modelId="{F6EEDFC8-2877-48BE-BA25-4533C9416714}" type="presParOf" srcId="{BE7FE7B8-89FA-4E55-9DBC-8B94E8CF01EA}" destId="{B4606084-6E00-4090-BE02-A74A472F8CF3}" srcOrd="1" destOrd="0" presId="urn:microsoft.com/office/officeart/2005/8/layout/hierarchy5"/>
    <dgm:cxn modelId="{151DAE87-D31B-4AB4-9D85-00579DED2D35}" type="presParOf" srcId="{9B5F69C3-2EF0-4D0B-A23F-9AED71DC321F}" destId="{3517C094-F982-4A4D-B52D-7F1EC2ABF29F}" srcOrd="2" destOrd="0" presId="urn:microsoft.com/office/officeart/2005/8/layout/hierarchy5"/>
    <dgm:cxn modelId="{D9B73C45-0112-4D58-8E16-F31BA09406C3}" type="presParOf" srcId="{3517C094-F982-4A4D-B52D-7F1EC2ABF29F}" destId="{53570744-DA05-4EF0-8FF6-7E1362AA893B}" srcOrd="0" destOrd="0" presId="urn:microsoft.com/office/officeart/2005/8/layout/hierarchy5"/>
    <dgm:cxn modelId="{EFD499E5-2FB7-434A-AB17-37967D2614CC}" type="presParOf" srcId="{9B5F69C3-2EF0-4D0B-A23F-9AED71DC321F}" destId="{6866BF65-721B-477B-B974-FD56F622AC14}" srcOrd="3" destOrd="0" presId="urn:microsoft.com/office/officeart/2005/8/layout/hierarchy5"/>
    <dgm:cxn modelId="{54DBB9EB-9F1F-47E9-85B3-75417EF53B02}" type="presParOf" srcId="{6866BF65-721B-477B-B974-FD56F622AC14}" destId="{D78E9999-FC38-441F-9D20-146D2F4C0A56}" srcOrd="0" destOrd="0" presId="urn:microsoft.com/office/officeart/2005/8/layout/hierarchy5"/>
    <dgm:cxn modelId="{C9815AE4-529D-4E36-A317-5CAA91072231}" type="presParOf" srcId="{6866BF65-721B-477B-B974-FD56F622AC14}" destId="{5C03DE06-1EF2-4693-81CB-51B59B66D5B4}" srcOrd="1" destOrd="0" presId="urn:microsoft.com/office/officeart/2005/8/layout/hierarchy5"/>
    <dgm:cxn modelId="{AC9ED7F5-D0CF-4EE0-8FAC-F9A1685A8AD6}" type="presParOf" srcId="{867C1364-5E3E-4516-8140-7ACE6AD4A009}" destId="{03C2C240-99C2-44A2-9954-9E77C28107B8}" srcOrd="1" destOrd="0" presId="urn:microsoft.com/office/officeart/2005/8/layout/hierarchy5"/>
    <dgm:cxn modelId="{CACC4A82-B7DA-4333-B480-B47622EDA471}" type="presParOf" srcId="{03C2C240-99C2-44A2-9954-9E77C28107B8}" destId="{6FF1F7C7-C4EA-461E-BF20-7910847930B0}" srcOrd="0" destOrd="0" presId="urn:microsoft.com/office/officeart/2005/8/layout/hierarchy5"/>
    <dgm:cxn modelId="{F745234F-B3BD-4C7E-858E-98F53F385F2F}" type="presParOf" srcId="{6FF1F7C7-C4EA-461E-BF20-7910847930B0}" destId="{787F864D-4C94-4EDE-9D87-18203A7EC209}" srcOrd="0" destOrd="0" presId="urn:microsoft.com/office/officeart/2005/8/layout/hierarchy5"/>
    <dgm:cxn modelId="{F620C608-6E5B-4515-ADB4-1CE6DAEA1E38}" type="presParOf" srcId="{6FF1F7C7-C4EA-461E-BF20-7910847930B0}" destId="{9894210E-25B1-46DC-9AB2-490E03B42FC8}" srcOrd="1" destOrd="0" presId="urn:microsoft.com/office/officeart/2005/8/layout/hierarchy5"/>
    <dgm:cxn modelId="{0CEA408B-2788-43CB-82DE-5D820AEBC5D5}" type="presParOf" srcId="{03C2C240-99C2-44A2-9954-9E77C28107B8}" destId="{05E11C24-5B84-409D-99D5-41239638C87D}" srcOrd="1" destOrd="0" presId="urn:microsoft.com/office/officeart/2005/8/layout/hierarchy5"/>
    <dgm:cxn modelId="{C9962F33-9092-4A48-9CA5-54B7178726C9}" type="presParOf" srcId="{05E11C24-5B84-409D-99D5-41239638C87D}" destId="{F5687EE5-C8E8-4788-B8CE-EC84A9C05E51}" srcOrd="0" destOrd="0" presId="urn:microsoft.com/office/officeart/2005/8/layout/hierarchy5"/>
    <dgm:cxn modelId="{F60FCD70-A2EB-45E6-8528-F8F9F1D54725}" type="presParOf" srcId="{03C2C240-99C2-44A2-9954-9E77C28107B8}" destId="{D0DDAD50-E981-4FD9-85EB-884B41836CA7}" srcOrd="2" destOrd="0" presId="urn:microsoft.com/office/officeart/2005/8/layout/hierarchy5"/>
    <dgm:cxn modelId="{7C451B98-211C-4589-BFFC-3F5038420B7C}" type="presParOf" srcId="{D0DDAD50-E981-4FD9-85EB-884B41836CA7}" destId="{86626FEB-C2F7-4266-8196-3C6B19D70EBB}" srcOrd="0" destOrd="0" presId="urn:microsoft.com/office/officeart/2005/8/layout/hierarchy5"/>
    <dgm:cxn modelId="{19CBF999-E6A3-472B-ABAA-A97381E4AC87}" type="presParOf" srcId="{D0DDAD50-E981-4FD9-85EB-884B41836CA7}" destId="{A633CE86-D438-40BB-9A0F-CF19A7A79078}" srcOrd="1" destOrd="0" presId="urn:microsoft.com/office/officeart/2005/8/layout/hierarchy5"/>
    <dgm:cxn modelId="{5751FD3D-FA7E-44E7-8CCC-FB8EE9D64F41}" type="presParOf" srcId="{03C2C240-99C2-44A2-9954-9E77C28107B8}" destId="{6196772D-BC4C-4611-B566-6C1B7DBBAA1F}" srcOrd="3" destOrd="0" presId="urn:microsoft.com/office/officeart/2005/8/layout/hierarchy5"/>
    <dgm:cxn modelId="{EF2B2FF9-4BDE-4F2C-9C43-7E032157B274}" type="presParOf" srcId="{6196772D-BC4C-4611-B566-6C1B7DBBAA1F}" destId="{1DBC318D-61A1-4313-9323-2E3CE0832A21}" srcOrd="0" destOrd="0" presId="urn:microsoft.com/office/officeart/2005/8/layout/hierarchy5"/>
    <dgm:cxn modelId="{9CE89787-3F79-41D1-80E7-E5C5AACC0903}" type="presParOf" srcId="{03C2C240-99C2-44A2-9954-9E77C28107B8}" destId="{1A3FA760-9F4C-4FCA-93BC-EB2D9A334D39}" srcOrd="4" destOrd="0" presId="urn:microsoft.com/office/officeart/2005/8/layout/hierarchy5"/>
    <dgm:cxn modelId="{2F61482D-1155-4FCA-8DB5-6940BEC9AFF8}" type="presParOf" srcId="{1A3FA760-9F4C-4FCA-93BC-EB2D9A334D39}" destId="{2F54B5C3-B10B-4524-A3F0-21A79100899D}" srcOrd="0" destOrd="0" presId="urn:microsoft.com/office/officeart/2005/8/layout/hierarchy5"/>
    <dgm:cxn modelId="{3DC09EE2-E0FC-483A-A09B-CC2A137D89FD}" type="presParOf" srcId="{1A3FA760-9F4C-4FCA-93BC-EB2D9A334D39}" destId="{4837D4FD-1F86-4911-B53D-21A3A66DA92D}" srcOrd="1" destOrd="0" presId="urn:microsoft.com/office/officeart/2005/8/layout/hierarchy5"/>
    <dgm:cxn modelId="{96B2BCBF-158D-4B11-B00A-4246BEBE4284}" type="presParOf" srcId="{03C2C240-99C2-44A2-9954-9E77C28107B8}" destId="{24314352-7F62-4837-9D0D-34E49013EE26}" srcOrd="5" destOrd="0" presId="urn:microsoft.com/office/officeart/2005/8/layout/hierarchy5"/>
    <dgm:cxn modelId="{1F721CAF-DC3B-47EE-AD94-8CD415D75319}" type="presParOf" srcId="{24314352-7F62-4837-9D0D-34E49013EE26}" destId="{5B7A1B5B-EDE5-4281-9737-D0520A1434B2}" srcOrd="0" destOrd="0" presId="urn:microsoft.com/office/officeart/2005/8/layout/hierarchy5"/>
    <dgm:cxn modelId="{1FD3C395-0503-4FB5-AA66-BB1134A03F92}" type="presParOf" srcId="{03C2C240-99C2-44A2-9954-9E77C28107B8}" destId="{06A938B5-9EC1-4DD8-8CF3-CC830A6DBB24}" srcOrd="6" destOrd="0" presId="urn:microsoft.com/office/officeart/2005/8/layout/hierarchy5"/>
    <dgm:cxn modelId="{5C70FC7F-D07F-4FBC-9CFD-6C3DC2836D24}" type="presParOf" srcId="{06A938B5-9EC1-4DD8-8CF3-CC830A6DBB24}" destId="{25762366-2FED-4725-B2ED-153E872DD6AB}" srcOrd="0" destOrd="0" presId="urn:microsoft.com/office/officeart/2005/8/layout/hierarchy5"/>
    <dgm:cxn modelId="{200E4B6B-612C-4F3C-824B-D4F53B71F5E0}" type="presParOf" srcId="{06A938B5-9EC1-4DD8-8CF3-CC830A6DBB24}" destId="{09FDB806-699F-4D67-B4B9-4737A41FBFA0}" srcOrd="1" destOrd="0" presId="urn:microsoft.com/office/officeart/2005/8/layout/hierarchy5"/>
    <dgm:cxn modelId="{CEE571F4-4FBE-4BD7-B8FE-88B711A2CA35}" type="presParOf" srcId="{03C2C240-99C2-44A2-9954-9E77C28107B8}" destId="{96A4EF12-C3D3-4550-91BD-B6FDB677F606}" srcOrd="7" destOrd="0" presId="urn:microsoft.com/office/officeart/2005/8/layout/hierarchy5"/>
    <dgm:cxn modelId="{A2EFB06E-14E5-42DA-8739-FBBFED99C896}" type="presParOf" srcId="{96A4EF12-C3D3-4550-91BD-B6FDB677F606}" destId="{C66006AC-ABEB-43F0-81DC-2130232B608A}" srcOrd="0" destOrd="0" presId="urn:microsoft.com/office/officeart/2005/8/layout/hierarchy5"/>
    <dgm:cxn modelId="{80EB2C6B-563D-409B-8E58-FB11C8605007}" type="presParOf" srcId="{03C2C240-99C2-44A2-9954-9E77C28107B8}" destId="{1F287451-6EA0-4379-AB61-9A068578D14E}" srcOrd="8" destOrd="0" presId="urn:microsoft.com/office/officeart/2005/8/layout/hierarchy5"/>
    <dgm:cxn modelId="{254DE3C6-00B7-41C3-834A-DAF66AD5E97C}" type="presParOf" srcId="{1F287451-6EA0-4379-AB61-9A068578D14E}" destId="{81F46F9B-D429-42A3-8DAF-A6602FF406AE}" srcOrd="0" destOrd="0" presId="urn:microsoft.com/office/officeart/2005/8/layout/hierarchy5"/>
    <dgm:cxn modelId="{D594AA07-5E17-456C-9AC9-5B895B9C3D74}" type="presParOf" srcId="{1F287451-6EA0-4379-AB61-9A068578D14E}" destId="{AAD6D7F9-D97C-4258-B07C-70E574077D3A}" srcOrd="1" destOrd="0" presId="urn:microsoft.com/office/officeart/2005/8/layout/hierarchy5"/>
    <dgm:cxn modelId="{DA0198EA-CD36-469A-BB2B-EC707FBD689C}" type="presParOf" srcId="{03C2C240-99C2-44A2-9954-9E77C28107B8}" destId="{781194B1-0972-4BD4-A0D5-09184A874CA5}" srcOrd="9" destOrd="0" presId="urn:microsoft.com/office/officeart/2005/8/layout/hierarchy5"/>
    <dgm:cxn modelId="{A4ECC2A5-6B2C-4A2B-AF11-902E0CA66B89}" type="presParOf" srcId="{781194B1-0972-4BD4-A0D5-09184A874CA5}" destId="{9716709F-24F0-4F89-8CF3-2E35DE0034E5}" srcOrd="0" destOrd="0" presId="urn:microsoft.com/office/officeart/2005/8/layout/hierarchy5"/>
    <dgm:cxn modelId="{D56694E4-A1D0-4821-A9BB-DB2A65050D27}" type="presParOf" srcId="{03C2C240-99C2-44A2-9954-9E77C28107B8}" destId="{D65805F1-1772-405C-9416-C4B81F59DDE6}" srcOrd="10" destOrd="0" presId="urn:microsoft.com/office/officeart/2005/8/layout/hierarchy5"/>
    <dgm:cxn modelId="{B4326540-10F1-43DE-8D5C-3746530C9554}" type="presParOf" srcId="{D65805F1-1772-405C-9416-C4B81F59DDE6}" destId="{E5B57211-0AB8-426B-842E-A34E9598A61C}" srcOrd="0" destOrd="0" presId="urn:microsoft.com/office/officeart/2005/8/layout/hierarchy5"/>
    <dgm:cxn modelId="{2E198F69-8C06-4E98-A12B-009211BE5C8E}" type="presParOf" srcId="{D65805F1-1772-405C-9416-C4B81F59DDE6}" destId="{7C993195-F2D8-4450-9D94-C1A43104E6E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C84A7E-09F6-475C-B4EE-D6BB794C099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255FA03D-724F-4C13-8361-2C8A11CACC5A}">
      <dgm:prSet phldrT="[Text]" custT="1"/>
      <dgm:spPr/>
      <dgm:t>
        <a:bodyPr/>
        <a:lstStyle/>
        <a:p>
          <a:r>
            <a:rPr lang="en-GB" sz="2200"/>
            <a:t>Split documents into lines</a:t>
          </a:r>
        </a:p>
      </dgm:t>
    </dgm:pt>
    <dgm:pt modelId="{E5B4126E-1A4D-432A-AF40-4DC690304CA9}" type="parTrans" cxnId="{AB00F37F-D6B7-4E16-AB0C-020F3802A5BD}">
      <dgm:prSet/>
      <dgm:spPr/>
      <dgm:t>
        <a:bodyPr/>
        <a:lstStyle/>
        <a:p>
          <a:endParaRPr lang="en-GB" sz="2200"/>
        </a:p>
      </dgm:t>
    </dgm:pt>
    <dgm:pt modelId="{D618021F-5519-4303-ADCA-62DB0C3A2FE6}" type="sibTrans" cxnId="{AB00F37F-D6B7-4E16-AB0C-020F3802A5BD}">
      <dgm:prSet custT="1"/>
      <dgm:spPr/>
      <dgm:t>
        <a:bodyPr/>
        <a:lstStyle/>
        <a:p>
          <a:endParaRPr lang="en-GB" sz="2200"/>
        </a:p>
      </dgm:t>
    </dgm:pt>
    <dgm:pt modelId="{722D6AA8-CD91-4289-8D0E-672C5AA1F853}">
      <dgm:prSet phldrT="[Text]" custT="1"/>
      <dgm:spPr/>
      <dgm:t>
        <a:bodyPr/>
        <a:lstStyle/>
        <a:p>
          <a:r>
            <a:rPr lang="en-GB" sz="2200"/>
            <a:t>Count all lines</a:t>
          </a:r>
        </a:p>
      </dgm:t>
    </dgm:pt>
    <dgm:pt modelId="{99055344-8454-424C-B3B0-6DB4C5BD0105}" type="parTrans" cxnId="{0CCF0D1D-0221-4B6C-ABED-AA95F5A12F58}">
      <dgm:prSet/>
      <dgm:spPr/>
      <dgm:t>
        <a:bodyPr/>
        <a:lstStyle/>
        <a:p>
          <a:endParaRPr lang="en-GB" sz="2200"/>
        </a:p>
      </dgm:t>
    </dgm:pt>
    <dgm:pt modelId="{E46F7321-DA6E-45D9-8F65-3A87147C9A4C}" type="sibTrans" cxnId="{0CCF0D1D-0221-4B6C-ABED-AA95F5A12F58}">
      <dgm:prSet custT="1"/>
      <dgm:spPr/>
      <dgm:t>
        <a:bodyPr/>
        <a:lstStyle/>
        <a:p>
          <a:endParaRPr lang="en-GB" sz="2200"/>
        </a:p>
      </dgm:t>
    </dgm:pt>
    <dgm:pt modelId="{3C4B745D-FEBA-4F6F-A4EC-355AB64A95D4}">
      <dgm:prSet phldrT="[Text]" custT="1"/>
      <dgm:spPr/>
      <dgm:t>
        <a:bodyPr/>
        <a:lstStyle/>
        <a:p>
          <a:r>
            <a:rPr lang="en-GB" sz="2200"/>
            <a:t>Sort by frequency</a:t>
          </a:r>
        </a:p>
      </dgm:t>
    </dgm:pt>
    <dgm:pt modelId="{511F8C00-B46B-4A22-AEEB-317E5EF1B419}" type="parTrans" cxnId="{AC8F10EC-AB44-45B6-98B9-8543BD6CFDA7}">
      <dgm:prSet/>
      <dgm:spPr/>
      <dgm:t>
        <a:bodyPr/>
        <a:lstStyle/>
        <a:p>
          <a:endParaRPr lang="en-GB" sz="2200"/>
        </a:p>
      </dgm:t>
    </dgm:pt>
    <dgm:pt modelId="{7468381F-9715-48FF-A042-DDD5A974B751}" type="sibTrans" cxnId="{AC8F10EC-AB44-45B6-98B9-8543BD6CFDA7}">
      <dgm:prSet custT="1"/>
      <dgm:spPr/>
      <dgm:t>
        <a:bodyPr/>
        <a:lstStyle/>
        <a:p>
          <a:endParaRPr lang="en-GB" sz="2200"/>
        </a:p>
      </dgm:t>
    </dgm:pt>
    <dgm:pt modelId="{DE417C71-52B1-4342-96B5-01D3DD20D740}">
      <dgm:prSet phldrT="[Text]" custT="1"/>
      <dgm:spPr>
        <a:solidFill>
          <a:schemeClr val="accent4">
            <a:lumMod val="75000"/>
          </a:schemeClr>
        </a:solidFill>
      </dgm:spPr>
      <dgm:t>
        <a:bodyPr/>
        <a:lstStyle/>
        <a:p>
          <a:r>
            <a:rPr lang="en-GB" sz="2200"/>
            <a:t>Remove top % of lines</a:t>
          </a:r>
        </a:p>
      </dgm:t>
    </dgm:pt>
    <dgm:pt modelId="{E91926F0-23BC-4AF5-9103-92F615CD0355}" type="parTrans" cxnId="{112B3946-BAC8-4D17-B7DE-03C2C93C8FAF}">
      <dgm:prSet/>
      <dgm:spPr/>
      <dgm:t>
        <a:bodyPr/>
        <a:lstStyle/>
        <a:p>
          <a:endParaRPr lang="en-GB" sz="2200"/>
        </a:p>
      </dgm:t>
    </dgm:pt>
    <dgm:pt modelId="{33BA8CE1-8AEC-48ED-951D-815113C4D1A5}" type="sibTrans" cxnId="{112B3946-BAC8-4D17-B7DE-03C2C93C8FAF}">
      <dgm:prSet custT="1"/>
      <dgm:spPr/>
      <dgm:t>
        <a:bodyPr/>
        <a:lstStyle/>
        <a:p>
          <a:endParaRPr lang="en-GB" sz="2200"/>
        </a:p>
      </dgm:t>
    </dgm:pt>
    <dgm:pt modelId="{C430A2B7-EA0B-4758-A0D6-7B39C8D1E639}" type="pres">
      <dgm:prSet presAssocID="{ADC84A7E-09F6-475C-B4EE-D6BB794C0995}" presName="Name0" presStyleCnt="0">
        <dgm:presLayoutVars>
          <dgm:dir/>
          <dgm:resizeHandles val="exact"/>
        </dgm:presLayoutVars>
      </dgm:prSet>
      <dgm:spPr/>
    </dgm:pt>
    <dgm:pt modelId="{77463250-0B13-4D95-9643-364C7F2DFDC6}" type="pres">
      <dgm:prSet presAssocID="{255FA03D-724F-4C13-8361-2C8A11CACC5A}" presName="node" presStyleLbl="node1" presStyleIdx="0" presStyleCnt="4">
        <dgm:presLayoutVars>
          <dgm:bulletEnabled val="1"/>
        </dgm:presLayoutVars>
      </dgm:prSet>
      <dgm:spPr/>
    </dgm:pt>
    <dgm:pt modelId="{89939C3E-8BBA-4A45-B9C0-96E6849E4C78}" type="pres">
      <dgm:prSet presAssocID="{D618021F-5519-4303-ADCA-62DB0C3A2FE6}" presName="sibTrans" presStyleLbl="sibTrans1D1" presStyleIdx="0" presStyleCnt="3"/>
      <dgm:spPr/>
    </dgm:pt>
    <dgm:pt modelId="{F00B945F-9FBA-40C2-8B1B-F471260E09E7}" type="pres">
      <dgm:prSet presAssocID="{D618021F-5519-4303-ADCA-62DB0C3A2FE6}" presName="connectorText" presStyleLbl="sibTrans1D1" presStyleIdx="0" presStyleCnt="3"/>
      <dgm:spPr/>
    </dgm:pt>
    <dgm:pt modelId="{635B0600-17BB-46B3-A8DE-C34CEEF161B9}" type="pres">
      <dgm:prSet presAssocID="{722D6AA8-CD91-4289-8D0E-672C5AA1F853}" presName="node" presStyleLbl="node1" presStyleIdx="1" presStyleCnt="4">
        <dgm:presLayoutVars>
          <dgm:bulletEnabled val="1"/>
        </dgm:presLayoutVars>
      </dgm:prSet>
      <dgm:spPr/>
    </dgm:pt>
    <dgm:pt modelId="{5D6173B4-B480-4FF0-989D-90D15C53B275}" type="pres">
      <dgm:prSet presAssocID="{E46F7321-DA6E-45D9-8F65-3A87147C9A4C}" presName="sibTrans" presStyleLbl="sibTrans1D1" presStyleIdx="1" presStyleCnt="3"/>
      <dgm:spPr/>
    </dgm:pt>
    <dgm:pt modelId="{F4AD5B3D-C511-482D-92BC-6B23F373129B}" type="pres">
      <dgm:prSet presAssocID="{E46F7321-DA6E-45D9-8F65-3A87147C9A4C}" presName="connectorText" presStyleLbl="sibTrans1D1" presStyleIdx="1" presStyleCnt="3"/>
      <dgm:spPr/>
    </dgm:pt>
    <dgm:pt modelId="{3390654E-738C-452E-A4D7-2359FDD7F547}" type="pres">
      <dgm:prSet presAssocID="{3C4B745D-FEBA-4F6F-A4EC-355AB64A95D4}" presName="node" presStyleLbl="node1" presStyleIdx="2" presStyleCnt="4">
        <dgm:presLayoutVars>
          <dgm:bulletEnabled val="1"/>
        </dgm:presLayoutVars>
      </dgm:prSet>
      <dgm:spPr/>
    </dgm:pt>
    <dgm:pt modelId="{E837AE8B-28B4-4390-BA13-B72D6723DF80}" type="pres">
      <dgm:prSet presAssocID="{7468381F-9715-48FF-A042-DDD5A974B751}" presName="sibTrans" presStyleLbl="sibTrans1D1" presStyleIdx="2" presStyleCnt="3"/>
      <dgm:spPr/>
    </dgm:pt>
    <dgm:pt modelId="{83DF7EC3-D72C-4BE2-AB4C-15A68D8CF6C5}" type="pres">
      <dgm:prSet presAssocID="{7468381F-9715-48FF-A042-DDD5A974B751}" presName="connectorText" presStyleLbl="sibTrans1D1" presStyleIdx="2" presStyleCnt="3"/>
      <dgm:spPr/>
    </dgm:pt>
    <dgm:pt modelId="{B3B9852C-FC08-4D91-801B-D55E1FE1F2F0}" type="pres">
      <dgm:prSet presAssocID="{DE417C71-52B1-4342-96B5-01D3DD20D740}" presName="node" presStyleLbl="node1" presStyleIdx="3" presStyleCnt="4">
        <dgm:presLayoutVars>
          <dgm:bulletEnabled val="1"/>
        </dgm:presLayoutVars>
      </dgm:prSet>
      <dgm:spPr/>
    </dgm:pt>
  </dgm:ptLst>
  <dgm:cxnLst>
    <dgm:cxn modelId="{0CCF0D1D-0221-4B6C-ABED-AA95F5A12F58}" srcId="{ADC84A7E-09F6-475C-B4EE-D6BB794C0995}" destId="{722D6AA8-CD91-4289-8D0E-672C5AA1F853}" srcOrd="1" destOrd="0" parTransId="{99055344-8454-424C-B3B0-6DB4C5BD0105}" sibTransId="{E46F7321-DA6E-45D9-8F65-3A87147C9A4C}"/>
    <dgm:cxn modelId="{D8D20F2C-AAEC-4D16-ADE4-804D8A8E5DF5}" type="presOf" srcId="{DE417C71-52B1-4342-96B5-01D3DD20D740}" destId="{B3B9852C-FC08-4D91-801B-D55E1FE1F2F0}" srcOrd="0" destOrd="0" presId="urn:microsoft.com/office/officeart/2005/8/layout/bProcess3"/>
    <dgm:cxn modelId="{F6B67331-020F-484E-A988-B92FA6AC3387}" type="presOf" srcId="{D618021F-5519-4303-ADCA-62DB0C3A2FE6}" destId="{89939C3E-8BBA-4A45-B9C0-96E6849E4C78}" srcOrd="0" destOrd="0" presId="urn:microsoft.com/office/officeart/2005/8/layout/bProcess3"/>
    <dgm:cxn modelId="{9A655938-BC96-4D0A-AD82-DA76654E3288}" type="presOf" srcId="{E46F7321-DA6E-45D9-8F65-3A87147C9A4C}" destId="{5D6173B4-B480-4FF0-989D-90D15C53B275}" srcOrd="0" destOrd="0" presId="urn:microsoft.com/office/officeart/2005/8/layout/bProcess3"/>
    <dgm:cxn modelId="{45731241-776F-4F77-AE86-E17D511A14A5}" type="presOf" srcId="{7468381F-9715-48FF-A042-DDD5A974B751}" destId="{E837AE8B-28B4-4390-BA13-B72D6723DF80}" srcOrd="0" destOrd="0" presId="urn:microsoft.com/office/officeart/2005/8/layout/bProcess3"/>
    <dgm:cxn modelId="{112B3946-BAC8-4D17-B7DE-03C2C93C8FAF}" srcId="{ADC84A7E-09F6-475C-B4EE-D6BB794C0995}" destId="{DE417C71-52B1-4342-96B5-01D3DD20D740}" srcOrd="3" destOrd="0" parTransId="{E91926F0-23BC-4AF5-9103-92F615CD0355}" sibTransId="{33BA8CE1-8AEC-48ED-951D-815113C4D1A5}"/>
    <dgm:cxn modelId="{1497CF4B-50B7-4EBA-B00A-F457204E98FE}" type="presOf" srcId="{722D6AA8-CD91-4289-8D0E-672C5AA1F853}" destId="{635B0600-17BB-46B3-A8DE-C34CEEF161B9}" srcOrd="0" destOrd="0" presId="urn:microsoft.com/office/officeart/2005/8/layout/bProcess3"/>
    <dgm:cxn modelId="{2A641553-9CD5-4861-A618-E24A1E779E42}" type="presOf" srcId="{ADC84A7E-09F6-475C-B4EE-D6BB794C0995}" destId="{C430A2B7-EA0B-4758-A0D6-7B39C8D1E639}" srcOrd="0" destOrd="0" presId="urn:microsoft.com/office/officeart/2005/8/layout/bProcess3"/>
    <dgm:cxn modelId="{756C3678-A1E2-40FD-BC39-B33F2EB008A5}" type="presOf" srcId="{E46F7321-DA6E-45D9-8F65-3A87147C9A4C}" destId="{F4AD5B3D-C511-482D-92BC-6B23F373129B}" srcOrd="1" destOrd="0" presId="urn:microsoft.com/office/officeart/2005/8/layout/bProcess3"/>
    <dgm:cxn modelId="{AB00F37F-D6B7-4E16-AB0C-020F3802A5BD}" srcId="{ADC84A7E-09F6-475C-B4EE-D6BB794C0995}" destId="{255FA03D-724F-4C13-8361-2C8A11CACC5A}" srcOrd="0" destOrd="0" parTransId="{E5B4126E-1A4D-432A-AF40-4DC690304CA9}" sibTransId="{D618021F-5519-4303-ADCA-62DB0C3A2FE6}"/>
    <dgm:cxn modelId="{78969781-EAF2-41D4-9370-08C4E249BA80}" type="presOf" srcId="{7468381F-9715-48FF-A042-DDD5A974B751}" destId="{83DF7EC3-D72C-4BE2-AB4C-15A68D8CF6C5}" srcOrd="1" destOrd="0" presId="urn:microsoft.com/office/officeart/2005/8/layout/bProcess3"/>
    <dgm:cxn modelId="{A71A45B8-6692-4DA9-9636-6079756FC196}" type="presOf" srcId="{D618021F-5519-4303-ADCA-62DB0C3A2FE6}" destId="{F00B945F-9FBA-40C2-8B1B-F471260E09E7}" srcOrd="1" destOrd="0" presId="urn:microsoft.com/office/officeart/2005/8/layout/bProcess3"/>
    <dgm:cxn modelId="{9FCB83C7-9DFF-4D0D-9F97-F84B46065756}" type="presOf" srcId="{3C4B745D-FEBA-4F6F-A4EC-355AB64A95D4}" destId="{3390654E-738C-452E-A4D7-2359FDD7F547}" srcOrd="0" destOrd="0" presId="urn:microsoft.com/office/officeart/2005/8/layout/bProcess3"/>
    <dgm:cxn modelId="{AC8F10EC-AB44-45B6-98B9-8543BD6CFDA7}" srcId="{ADC84A7E-09F6-475C-B4EE-D6BB794C0995}" destId="{3C4B745D-FEBA-4F6F-A4EC-355AB64A95D4}" srcOrd="2" destOrd="0" parTransId="{511F8C00-B46B-4A22-AEEB-317E5EF1B419}" sibTransId="{7468381F-9715-48FF-A042-DDD5A974B751}"/>
    <dgm:cxn modelId="{FF7FA1F0-640B-4833-9B01-8C8720BA11B3}" type="presOf" srcId="{255FA03D-724F-4C13-8361-2C8A11CACC5A}" destId="{77463250-0B13-4D95-9643-364C7F2DFDC6}" srcOrd="0" destOrd="0" presId="urn:microsoft.com/office/officeart/2005/8/layout/bProcess3"/>
    <dgm:cxn modelId="{589B0A2D-2428-405B-8661-A91052FB44D8}" type="presParOf" srcId="{C430A2B7-EA0B-4758-A0D6-7B39C8D1E639}" destId="{77463250-0B13-4D95-9643-364C7F2DFDC6}" srcOrd="0" destOrd="0" presId="urn:microsoft.com/office/officeart/2005/8/layout/bProcess3"/>
    <dgm:cxn modelId="{99BA3FB6-4FE0-4B6A-B209-F53461BE8C93}" type="presParOf" srcId="{C430A2B7-EA0B-4758-A0D6-7B39C8D1E639}" destId="{89939C3E-8BBA-4A45-B9C0-96E6849E4C78}" srcOrd="1" destOrd="0" presId="urn:microsoft.com/office/officeart/2005/8/layout/bProcess3"/>
    <dgm:cxn modelId="{A6E70135-C30E-4B5E-ABB7-878C4FC1BD26}" type="presParOf" srcId="{89939C3E-8BBA-4A45-B9C0-96E6849E4C78}" destId="{F00B945F-9FBA-40C2-8B1B-F471260E09E7}" srcOrd="0" destOrd="0" presId="urn:microsoft.com/office/officeart/2005/8/layout/bProcess3"/>
    <dgm:cxn modelId="{E747DCDF-C3E5-4F78-BCB8-AD9489E8F1A5}" type="presParOf" srcId="{C430A2B7-EA0B-4758-A0D6-7B39C8D1E639}" destId="{635B0600-17BB-46B3-A8DE-C34CEEF161B9}" srcOrd="2" destOrd="0" presId="urn:microsoft.com/office/officeart/2005/8/layout/bProcess3"/>
    <dgm:cxn modelId="{03678D11-3C36-41C9-94BE-900B18AB8925}" type="presParOf" srcId="{C430A2B7-EA0B-4758-A0D6-7B39C8D1E639}" destId="{5D6173B4-B480-4FF0-989D-90D15C53B275}" srcOrd="3" destOrd="0" presId="urn:microsoft.com/office/officeart/2005/8/layout/bProcess3"/>
    <dgm:cxn modelId="{6D38D570-FB26-4919-A825-9B3F776D279B}" type="presParOf" srcId="{5D6173B4-B480-4FF0-989D-90D15C53B275}" destId="{F4AD5B3D-C511-482D-92BC-6B23F373129B}" srcOrd="0" destOrd="0" presId="urn:microsoft.com/office/officeart/2005/8/layout/bProcess3"/>
    <dgm:cxn modelId="{493C87D0-FE29-4060-BCFD-84437A6C2EAB}" type="presParOf" srcId="{C430A2B7-EA0B-4758-A0D6-7B39C8D1E639}" destId="{3390654E-738C-452E-A4D7-2359FDD7F547}" srcOrd="4" destOrd="0" presId="urn:microsoft.com/office/officeart/2005/8/layout/bProcess3"/>
    <dgm:cxn modelId="{5734F5A8-1C21-4230-A5EC-B8B674F336B7}" type="presParOf" srcId="{C430A2B7-EA0B-4758-A0D6-7B39C8D1E639}" destId="{E837AE8B-28B4-4390-BA13-B72D6723DF80}" srcOrd="5" destOrd="0" presId="urn:microsoft.com/office/officeart/2005/8/layout/bProcess3"/>
    <dgm:cxn modelId="{E65F5605-86F8-44D9-B5F1-F7FFC9CEED05}" type="presParOf" srcId="{E837AE8B-28B4-4390-BA13-B72D6723DF80}" destId="{83DF7EC3-D72C-4BE2-AB4C-15A68D8CF6C5}" srcOrd="0" destOrd="0" presId="urn:microsoft.com/office/officeart/2005/8/layout/bProcess3"/>
    <dgm:cxn modelId="{5CED4057-DF08-4F21-8C30-DA7114ED266B}" type="presParOf" srcId="{C430A2B7-EA0B-4758-A0D6-7B39C8D1E639}" destId="{B3B9852C-FC08-4D91-801B-D55E1FE1F2F0}"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C84A7E-09F6-475C-B4EE-D6BB794C099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255FA03D-724F-4C13-8361-2C8A11CACC5A}">
      <dgm:prSet phldrT="[Text]"/>
      <dgm:spPr/>
      <dgm:t>
        <a:bodyPr/>
        <a:lstStyle/>
        <a:p>
          <a:r>
            <a:rPr lang="en-GB"/>
            <a:t>Split documents into lines</a:t>
          </a:r>
        </a:p>
      </dgm:t>
    </dgm:pt>
    <dgm:pt modelId="{E5B4126E-1A4D-432A-AF40-4DC690304CA9}" type="parTrans" cxnId="{AB00F37F-D6B7-4E16-AB0C-020F3802A5BD}">
      <dgm:prSet/>
      <dgm:spPr/>
      <dgm:t>
        <a:bodyPr/>
        <a:lstStyle/>
        <a:p>
          <a:endParaRPr lang="en-GB"/>
        </a:p>
      </dgm:t>
    </dgm:pt>
    <dgm:pt modelId="{D618021F-5519-4303-ADCA-62DB0C3A2FE6}" type="sibTrans" cxnId="{AB00F37F-D6B7-4E16-AB0C-020F3802A5BD}">
      <dgm:prSet/>
      <dgm:spPr/>
      <dgm:t>
        <a:bodyPr/>
        <a:lstStyle/>
        <a:p>
          <a:endParaRPr lang="en-GB"/>
        </a:p>
      </dgm:t>
    </dgm:pt>
    <dgm:pt modelId="{722D6AA8-CD91-4289-8D0E-672C5AA1F853}">
      <dgm:prSet phldrT="[Text]"/>
      <dgm:spPr/>
      <dgm:t>
        <a:bodyPr/>
        <a:lstStyle/>
        <a:p>
          <a:r>
            <a:rPr lang="en-GB"/>
            <a:t>Count all lines</a:t>
          </a:r>
        </a:p>
      </dgm:t>
    </dgm:pt>
    <dgm:pt modelId="{99055344-8454-424C-B3B0-6DB4C5BD0105}" type="parTrans" cxnId="{0CCF0D1D-0221-4B6C-ABED-AA95F5A12F58}">
      <dgm:prSet/>
      <dgm:spPr/>
      <dgm:t>
        <a:bodyPr/>
        <a:lstStyle/>
        <a:p>
          <a:endParaRPr lang="en-GB"/>
        </a:p>
      </dgm:t>
    </dgm:pt>
    <dgm:pt modelId="{E46F7321-DA6E-45D9-8F65-3A87147C9A4C}" type="sibTrans" cxnId="{0CCF0D1D-0221-4B6C-ABED-AA95F5A12F58}">
      <dgm:prSet/>
      <dgm:spPr/>
      <dgm:t>
        <a:bodyPr/>
        <a:lstStyle/>
        <a:p>
          <a:endParaRPr lang="en-GB"/>
        </a:p>
      </dgm:t>
    </dgm:pt>
    <dgm:pt modelId="{3C4B745D-FEBA-4F6F-A4EC-355AB64A95D4}">
      <dgm:prSet phldrT="[Text]"/>
      <dgm:spPr/>
      <dgm:t>
        <a:bodyPr/>
        <a:lstStyle/>
        <a:p>
          <a:r>
            <a:rPr lang="en-GB"/>
            <a:t>Sort by frequency</a:t>
          </a:r>
        </a:p>
      </dgm:t>
    </dgm:pt>
    <dgm:pt modelId="{511F8C00-B46B-4A22-AEEB-317E5EF1B419}" type="parTrans" cxnId="{AC8F10EC-AB44-45B6-98B9-8543BD6CFDA7}">
      <dgm:prSet/>
      <dgm:spPr/>
      <dgm:t>
        <a:bodyPr/>
        <a:lstStyle/>
        <a:p>
          <a:endParaRPr lang="en-GB"/>
        </a:p>
      </dgm:t>
    </dgm:pt>
    <dgm:pt modelId="{7468381F-9715-48FF-A042-DDD5A974B751}" type="sibTrans" cxnId="{AC8F10EC-AB44-45B6-98B9-8543BD6CFDA7}">
      <dgm:prSet/>
      <dgm:spPr/>
      <dgm:t>
        <a:bodyPr/>
        <a:lstStyle/>
        <a:p>
          <a:endParaRPr lang="en-GB"/>
        </a:p>
      </dgm:t>
    </dgm:pt>
    <dgm:pt modelId="{DE417C71-52B1-4342-96B5-01D3DD20D740}">
      <dgm:prSet phldrT="[Text]"/>
      <dgm:spPr/>
      <dgm:t>
        <a:bodyPr/>
        <a:lstStyle/>
        <a:p>
          <a:r>
            <a:rPr lang="en-GB"/>
            <a:t>Remove top % of lines</a:t>
          </a:r>
        </a:p>
      </dgm:t>
    </dgm:pt>
    <dgm:pt modelId="{E91926F0-23BC-4AF5-9103-92F615CD0355}" type="parTrans" cxnId="{112B3946-BAC8-4D17-B7DE-03C2C93C8FAF}">
      <dgm:prSet/>
      <dgm:spPr/>
      <dgm:t>
        <a:bodyPr/>
        <a:lstStyle/>
        <a:p>
          <a:endParaRPr lang="en-GB"/>
        </a:p>
      </dgm:t>
    </dgm:pt>
    <dgm:pt modelId="{33BA8CE1-8AEC-48ED-951D-815113C4D1A5}" type="sibTrans" cxnId="{112B3946-BAC8-4D17-B7DE-03C2C93C8FAF}">
      <dgm:prSet/>
      <dgm:spPr/>
      <dgm:t>
        <a:bodyPr/>
        <a:lstStyle/>
        <a:p>
          <a:endParaRPr lang="en-GB"/>
        </a:p>
      </dgm:t>
    </dgm:pt>
    <dgm:pt modelId="{BD2F7309-3CF6-4826-A3AB-49DA3506ADB7}">
      <dgm:prSet phldrT="[Text]"/>
      <dgm:spPr>
        <a:solidFill>
          <a:schemeClr val="accent4">
            <a:lumMod val="75000"/>
          </a:schemeClr>
        </a:solidFill>
      </dgm:spPr>
      <dgm:t>
        <a:bodyPr/>
        <a:lstStyle/>
        <a:p>
          <a:r>
            <a:rPr lang="en-GB"/>
            <a:t>Remove highest impacting lines</a:t>
          </a:r>
        </a:p>
      </dgm:t>
    </dgm:pt>
    <dgm:pt modelId="{5CC6B4C5-9059-43F3-9B9B-E8886CACA787}" type="parTrans" cxnId="{8702F67E-E295-4EFD-BBC9-D5104A7B4140}">
      <dgm:prSet/>
      <dgm:spPr/>
      <dgm:t>
        <a:bodyPr/>
        <a:lstStyle/>
        <a:p>
          <a:endParaRPr lang="en-GB"/>
        </a:p>
      </dgm:t>
    </dgm:pt>
    <dgm:pt modelId="{79D8F3B3-FB75-4A57-AF1D-4D62B09E55E9}" type="sibTrans" cxnId="{8702F67E-E295-4EFD-BBC9-D5104A7B4140}">
      <dgm:prSet/>
      <dgm:spPr/>
      <dgm:t>
        <a:bodyPr/>
        <a:lstStyle/>
        <a:p>
          <a:endParaRPr lang="en-GB"/>
        </a:p>
      </dgm:t>
    </dgm:pt>
    <dgm:pt modelId="{C430A2B7-EA0B-4758-A0D6-7B39C8D1E639}" type="pres">
      <dgm:prSet presAssocID="{ADC84A7E-09F6-475C-B4EE-D6BB794C0995}" presName="Name0" presStyleCnt="0">
        <dgm:presLayoutVars>
          <dgm:dir/>
          <dgm:resizeHandles val="exact"/>
        </dgm:presLayoutVars>
      </dgm:prSet>
      <dgm:spPr/>
    </dgm:pt>
    <dgm:pt modelId="{77463250-0B13-4D95-9643-364C7F2DFDC6}" type="pres">
      <dgm:prSet presAssocID="{255FA03D-724F-4C13-8361-2C8A11CACC5A}" presName="node" presStyleLbl="node1" presStyleIdx="0" presStyleCnt="5">
        <dgm:presLayoutVars>
          <dgm:bulletEnabled val="1"/>
        </dgm:presLayoutVars>
      </dgm:prSet>
      <dgm:spPr/>
    </dgm:pt>
    <dgm:pt modelId="{89939C3E-8BBA-4A45-B9C0-96E6849E4C78}" type="pres">
      <dgm:prSet presAssocID="{D618021F-5519-4303-ADCA-62DB0C3A2FE6}" presName="sibTrans" presStyleLbl="sibTrans1D1" presStyleIdx="0" presStyleCnt="4"/>
      <dgm:spPr/>
    </dgm:pt>
    <dgm:pt modelId="{F00B945F-9FBA-40C2-8B1B-F471260E09E7}" type="pres">
      <dgm:prSet presAssocID="{D618021F-5519-4303-ADCA-62DB0C3A2FE6}" presName="connectorText" presStyleLbl="sibTrans1D1" presStyleIdx="0" presStyleCnt="4"/>
      <dgm:spPr/>
    </dgm:pt>
    <dgm:pt modelId="{635B0600-17BB-46B3-A8DE-C34CEEF161B9}" type="pres">
      <dgm:prSet presAssocID="{722D6AA8-CD91-4289-8D0E-672C5AA1F853}" presName="node" presStyleLbl="node1" presStyleIdx="1" presStyleCnt="5">
        <dgm:presLayoutVars>
          <dgm:bulletEnabled val="1"/>
        </dgm:presLayoutVars>
      </dgm:prSet>
      <dgm:spPr/>
    </dgm:pt>
    <dgm:pt modelId="{5D6173B4-B480-4FF0-989D-90D15C53B275}" type="pres">
      <dgm:prSet presAssocID="{E46F7321-DA6E-45D9-8F65-3A87147C9A4C}" presName="sibTrans" presStyleLbl="sibTrans1D1" presStyleIdx="1" presStyleCnt="4"/>
      <dgm:spPr/>
    </dgm:pt>
    <dgm:pt modelId="{F4AD5B3D-C511-482D-92BC-6B23F373129B}" type="pres">
      <dgm:prSet presAssocID="{E46F7321-DA6E-45D9-8F65-3A87147C9A4C}" presName="connectorText" presStyleLbl="sibTrans1D1" presStyleIdx="1" presStyleCnt="4"/>
      <dgm:spPr/>
    </dgm:pt>
    <dgm:pt modelId="{3390654E-738C-452E-A4D7-2359FDD7F547}" type="pres">
      <dgm:prSet presAssocID="{3C4B745D-FEBA-4F6F-A4EC-355AB64A95D4}" presName="node" presStyleLbl="node1" presStyleIdx="2" presStyleCnt="5">
        <dgm:presLayoutVars>
          <dgm:bulletEnabled val="1"/>
        </dgm:presLayoutVars>
      </dgm:prSet>
      <dgm:spPr/>
    </dgm:pt>
    <dgm:pt modelId="{E837AE8B-28B4-4390-BA13-B72D6723DF80}" type="pres">
      <dgm:prSet presAssocID="{7468381F-9715-48FF-A042-DDD5A974B751}" presName="sibTrans" presStyleLbl="sibTrans1D1" presStyleIdx="2" presStyleCnt="4"/>
      <dgm:spPr/>
    </dgm:pt>
    <dgm:pt modelId="{83DF7EC3-D72C-4BE2-AB4C-15A68D8CF6C5}" type="pres">
      <dgm:prSet presAssocID="{7468381F-9715-48FF-A042-DDD5A974B751}" presName="connectorText" presStyleLbl="sibTrans1D1" presStyleIdx="2" presStyleCnt="4"/>
      <dgm:spPr/>
    </dgm:pt>
    <dgm:pt modelId="{B3B9852C-FC08-4D91-801B-D55E1FE1F2F0}" type="pres">
      <dgm:prSet presAssocID="{DE417C71-52B1-4342-96B5-01D3DD20D740}" presName="node" presStyleLbl="node1" presStyleIdx="3" presStyleCnt="5">
        <dgm:presLayoutVars>
          <dgm:bulletEnabled val="1"/>
        </dgm:presLayoutVars>
      </dgm:prSet>
      <dgm:spPr/>
    </dgm:pt>
    <dgm:pt modelId="{2E71C6C3-5BF0-4850-8FCE-D01ACE592F63}" type="pres">
      <dgm:prSet presAssocID="{33BA8CE1-8AEC-48ED-951D-815113C4D1A5}" presName="sibTrans" presStyleLbl="sibTrans1D1" presStyleIdx="3" presStyleCnt="4"/>
      <dgm:spPr/>
    </dgm:pt>
    <dgm:pt modelId="{AB725313-FD02-42EE-B6C9-39CC48A90363}" type="pres">
      <dgm:prSet presAssocID="{33BA8CE1-8AEC-48ED-951D-815113C4D1A5}" presName="connectorText" presStyleLbl="sibTrans1D1" presStyleIdx="3" presStyleCnt="4"/>
      <dgm:spPr/>
    </dgm:pt>
    <dgm:pt modelId="{2C61C841-8BDB-4C48-A65B-EF00BB533E64}" type="pres">
      <dgm:prSet presAssocID="{BD2F7309-3CF6-4826-A3AB-49DA3506ADB7}" presName="node" presStyleLbl="node1" presStyleIdx="4" presStyleCnt="5">
        <dgm:presLayoutVars>
          <dgm:bulletEnabled val="1"/>
        </dgm:presLayoutVars>
      </dgm:prSet>
      <dgm:spPr/>
    </dgm:pt>
  </dgm:ptLst>
  <dgm:cxnLst>
    <dgm:cxn modelId="{0CCF0D1D-0221-4B6C-ABED-AA95F5A12F58}" srcId="{ADC84A7E-09F6-475C-B4EE-D6BB794C0995}" destId="{722D6AA8-CD91-4289-8D0E-672C5AA1F853}" srcOrd="1" destOrd="0" parTransId="{99055344-8454-424C-B3B0-6DB4C5BD0105}" sibTransId="{E46F7321-DA6E-45D9-8F65-3A87147C9A4C}"/>
    <dgm:cxn modelId="{D8D20F2C-AAEC-4D16-ADE4-804D8A8E5DF5}" type="presOf" srcId="{DE417C71-52B1-4342-96B5-01D3DD20D740}" destId="{B3B9852C-FC08-4D91-801B-D55E1FE1F2F0}" srcOrd="0" destOrd="0" presId="urn:microsoft.com/office/officeart/2005/8/layout/bProcess3"/>
    <dgm:cxn modelId="{F6B67331-020F-484E-A988-B92FA6AC3387}" type="presOf" srcId="{D618021F-5519-4303-ADCA-62DB0C3A2FE6}" destId="{89939C3E-8BBA-4A45-B9C0-96E6849E4C78}" srcOrd="0" destOrd="0" presId="urn:microsoft.com/office/officeart/2005/8/layout/bProcess3"/>
    <dgm:cxn modelId="{9A655938-BC96-4D0A-AD82-DA76654E3288}" type="presOf" srcId="{E46F7321-DA6E-45D9-8F65-3A87147C9A4C}" destId="{5D6173B4-B480-4FF0-989D-90D15C53B275}" srcOrd="0" destOrd="0" presId="urn:microsoft.com/office/officeart/2005/8/layout/bProcess3"/>
    <dgm:cxn modelId="{45731241-776F-4F77-AE86-E17D511A14A5}" type="presOf" srcId="{7468381F-9715-48FF-A042-DDD5A974B751}" destId="{E837AE8B-28B4-4390-BA13-B72D6723DF80}" srcOrd="0" destOrd="0" presId="urn:microsoft.com/office/officeart/2005/8/layout/bProcess3"/>
    <dgm:cxn modelId="{112B3946-BAC8-4D17-B7DE-03C2C93C8FAF}" srcId="{ADC84A7E-09F6-475C-B4EE-D6BB794C0995}" destId="{DE417C71-52B1-4342-96B5-01D3DD20D740}" srcOrd="3" destOrd="0" parTransId="{E91926F0-23BC-4AF5-9103-92F615CD0355}" sibTransId="{33BA8CE1-8AEC-48ED-951D-815113C4D1A5}"/>
    <dgm:cxn modelId="{1497CF4B-50B7-4EBA-B00A-F457204E98FE}" type="presOf" srcId="{722D6AA8-CD91-4289-8D0E-672C5AA1F853}" destId="{635B0600-17BB-46B3-A8DE-C34CEEF161B9}" srcOrd="0" destOrd="0" presId="urn:microsoft.com/office/officeart/2005/8/layout/bProcess3"/>
    <dgm:cxn modelId="{2A641553-9CD5-4861-A618-E24A1E779E42}" type="presOf" srcId="{ADC84A7E-09F6-475C-B4EE-D6BB794C0995}" destId="{C430A2B7-EA0B-4758-A0D6-7B39C8D1E639}" srcOrd="0" destOrd="0" presId="urn:microsoft.com/office/officeart/2005/8/layout/bProcess3"/>
    <dgm:cxn modelId="{9C44EC76-0082-460A-B789-6CC248B2C19A}" type="presOf" srcId="{33BA8CE1-8AEC-48ED-951D-815113C4D1A5}" destId="{AB725313-FD02-42EE-B6C9-39CC48A90363}" srcOrd="1" destOrd="0" presId="urn:microsoft.com/office/officeart/2005/8/layout/bProcess3"/>
    <dgm:cxn modelId="{756C3678-A1E2-40FD-BC39-B33F2EB008A5}" type="presOf" srcId="{E46F7321-DA6E-45D9-8F65-3A87147C9A4C}" destId="{F4AD5B3D-C511-482D-92BC-6B23F373129B}" srcOrd="1" destOrd="0" presId="urn:microsoft.com/office/officeart/2005/8/layout/bProcess3"/>
    <dgm:cxn modelId="{8702F67E-E295-4EFD-BBC9-D5104A7B4140}" srcId="{ADC84A7E-09F6-475C-B4EE-D6BB794C0995}" destId="{BD2F7309-3CF6-4826-A3AB-49DA3506ADB7}" srcOrd="4" destOrd="0" parTransId="{5CC6B4C5-9059-43F3-9B9B-E8886CACA787}" sibTransId="{79D8F3B3-FB75-4A57-AF1D-4D62B09E55E9}"/>
    <dgm:cxn modelId="{AB00F37F-D6B7-4E16-AB0C-020F3802A5BD}" srcId="{ADC84A7E-09F6-475C-B4EE-D6BB794C0995}" destId="{255FA03D-724F-4C13-8361-2C8A11CACC5A}" srcOrd="0" destOrd="0" parTransId="{E5B4126E-1A4D-432A-AF40-4DC690304CA9}" sibTransId="{D618021F-5519-4303-ADCA-62DB0C3A2FE6}"/>
    <dgm:cxn modelId="{78969781-EAF2-41D4-9370-08C4E249BA80}" type="presOf" srcId="{7468381F-9715-48FF-A042-DDD5A974B751}" destId="{83DF7EC3-D72C-4BE2-AB4C-15A68D8CF6C5}" srcOrd="1" destOrd="0" presId="urn:microsoft.com/office/officeart/2005/8/layout/bProcess3"/>
    <dgm:cxn modelId="{DB90C09F-A2E2-4434-8827-3DD8B0217E9E}" type="presOf" srcId="{BD2F7309-3CF6-4826-A3AB-49DA3506ADB7}" destId="{2C61C841-8BDB-4C48-A65B-EF00BB533E64}" srcOrd="0" destOrd="0" presId="urn:microsoft.com/office/officeart/2005/8/layout/bProcess3"/>
    <dgm:cxn modelId="{A71A45B8-6692-4DA9-9636-6079756FC196}" type="presOf" srcId="{D618021F-5519-4303-ADCA-62DB0C3A2FE6}" destId="{F00B945F-9FBA-40C2-8B1B-F471260E09E7}" srcOrd="1" destOrd="0" presId="urn:microsoft.com/office/officeart/2005/8/layout/bProcess3"/>
    <dgm:cxn modelId="{9FCB83C7-9DFF-4D0D-9F97-F84B46065756}" type="presOf" srcId="{3C4B745D-FEBA-4F6F-A4EC-355AB64A95D4}" destId="{3390654E-738C-452E-A4D7-2359FDD7F547}" srcOrd="0" destOrd="0" presId="urn:microsoft.com/office/officeart/2005/8/layout/bProcess3"/>
    <dgm:cxn modelId="{55CE20D8-4352-4CC5-902B-7D92C430F88B}" type="presOf" srcId="{33BA8CE1-8AEC-48ED-951D-815113C4D1A5}" destId="{2E71C6C3-5BF0-4850-8FCE-D01ACE592F63}" srcOrd="0" destOrd="0" presId="urn:microsoft.com/office/officeart/2005/8/layout/bProcess3"/>
    <dgm:cxn modelId="{AC8F10EC-AB44-45B6-98B9-8543BD6CFDA7}" srcId="{ADC84A7E-09F6-475C-B4EE-D6BB794C0995}" destId="{3C4B745D-FEBA-4F6F-A4EC-355AB64A95D4}" srcOrd="2" destOrd="0" parTransId="{511F8C00-B46B-4A22-AEEB-317E5EF1B419}" sibTransId="{7468381F-9715-48FF-A042-DDD5A974B751}"/>
    <dgm:cxn modelId="{FF7FA1F0-640B-4833-9B01-8C8720BA11B3}" type="presOf" srcId="{255FA03D-724F-4C13-8361-2C8A11CACC5A}" destId="{77463250-0B13-4D95-9643-364C7F2DFDC6}" srcOrd="0" destOrd="0" presId="urn:microsoft.com/office/officeart/2005/8/layout/bProcess3"/>
    <dgm:cxn modelId="{589B0A2D-2428-405B-8661-A91052FB44D8}" type="presParOf" srcId="{C430A2B7-EA0B-4758-A0D6-7B39C8D1E639}" destId="{77463250-0B13-4D95-9643-364C7F2DFDC6}" srcOrd="0" destOrd="0" presId="urn:microsoft.com/office/officeart/2005/8/layout/bProcess3"/>
    <dgm:cxn modelId="{99BA3FB6-4FE0-4B6A-B209-F53461BE8C93}" type="presParOf" srcId="{C430A2B7-EA0B-4758-A0D6-7B39C8D1E639}" destId="{89939C3E-8BBA-4A45-B9C0-96E6849E4C78}" srcOrd="1" destOrd="0" presId="urn:microsoft.com/office/officeart/2005/8/layout/bProcess3"/>
    <dgm:cxn modelId="{A6E70135-C30E-4B5E-ABB7-878C4FC1BD26}" type="presParOf" srcId="{89939C3E-8BBA-4A45-B9C0-96E6849E4C78}" destId="{F00B945F-9FBA-40C2-8B1B-F471260E09E7}" srcOrd="0" destOrd="0" presId="urn:microsoft.com/office/officeart/2005/8/layout/bProcess3"/>
    <dgm:cxn modelId="{E747DCDF-C3E5-4F78-BCB8-AD9489E8F1A5}" type="presParOf" srcId="{C430A2B7-EA0B-4758-A0D6-7B39C8D1E639}" destId="{635B0600-17BB-46B3-A8DE-C34CEEF161B9}" srcOrd="2" destOrd="0" presId="urn:microsoft.com/office/officeart/2005/8/layout/bProcess3"/>
    <dgm:cxn modelId="{03678D11-3C36-41C9-94BE-900B18AB8925}" type="presParOf" srcId="{C430A2B7-EA0B-4758-A0D6-7B39C8D1E639}" destId="{5D6173B4-B480-4FF0-989D-90D15C53B275}" srcOrd="3" destOrd="0" presId="urn:microsoft.com/office/officeart/2005/8/layout/bProcess3"/>
    <dgm:cxn modelId="{6D38D570-FB26-4919-A825-9B3F776D279B}" type="presParOf" srcId="{5D6173B4-B480-4FF0-989D-90D15C53B275}" destId="{F4AD5B3D-C511-482D-92BC-6B23F373129B}" srcOrd="0" destOrd="0" presId="urn:microsoft.com/office/officeart/2005/8/layout/bProcess3"/>
    <dgm:cxn modelId="{493C87D0-FE29-4060-BCFD-84437A6C2EAB}" type="presParOf" srcId="{C430A2B7-EA0B-4758-A0D6-7B39C8D1E639}" destId="{3390654E-738C-452E-A4D7-2359FDD7F547}" srcOrd="4" destOrd="0" presId="urn:microsoft.com/office/officeart/2005/8/layout/bProcess3"/>
    <dgm:cxn modelId="{5734F5A8-1C21-4230-A5EC-B8B674F336B7}" type="presParOf" srcId="{C430A2B7-EA0B-4758-A0D6-7B39C8D1E639}" destId="{E837AE8B-28B4-4390-BA13-B72D6723DF80}" srcOrd="5" destOrd="0" presId="urn:microsoft.com/office/officeart/2005/8/layout/bProcess3"/>
    <dgm:cxn modelId="{E65F5605-86F8-44D9-B5F1-F7FFC9CEED05}" type="presParOf" srcId="{E837AE8B-28B4-4390-BA13-B72D6723DF80}" destId="{83DF7EC3-D72C-4BE2-AB4C-15A68D8CF6C5}" srcOrd="0" destOrd="0" presId="urn:microsoft.com/office/officeart/2005/8/layout/bProcess3"/>
    <dgm:cxn modelId="{5CED4057-DF08-4F21-8C30-DA7114ED266B}" type="presParOf" srcId="{C430A2B7-EA0B-4758-A0D6-7B39C8D1E639}" destId="{B3B9852C-FC08-4D91-801B-D55E1FE1F2F0}" srcOrd="6" destOrd="0" presId="urn:microsoft.com/office/officeart/2005/8/layout/bProcess3"/>
    <dgm:cxn modelId="{0863D301-2861-479B-9CA1-7229D09B8487}" type="presParOf" srcId="{C430A2B7-EA0B-4758-A0D6-7B39C8D1E639}" destId="{2E71C6C3-5BF0-4850-8FCE-D01ACE592F63}" srcOrd="7" destOrd="0" presId="urn:microsoft.com/office/officeart/2005/8/layout/bProcess3"/>
    <dgm:cxn modelId="{9771C0A5-1D97-45CF-9D17-D812A924130A}" type="presParOf" srcId="{2E71C6C3-5BF0-4850-8FCE-D01ACE592F63}" destId="{AB725313-FD02-42EE-B6C9-39CC48A90363}" srcOrd="0" destOrd="0" presId="urn:microsoft.com/office/officeart/2005/8/layout/bProcess3"/>
    <dgm:cxn modelId="{16C220FB-A910-4D32-BB94-853E225183FF}" type="presParOf" srcId="{C430A2B7-EA0B-4758-A0D6-7B39C8D1E639}" destId="{2C61C841-8BDB-4C48-A65B-EF00BB533E64}" srcOrd="8" destOrd="0" presId="urn:microsoft.com/office/officeart/2005/8/layout/bProcess3"/>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C84A7E-09F6-475C-B4EE-D6BB794C099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255FA03D-724F-4C13-8361-2C8A11CACC5A}">
      <dgm:prSet phldrT="[Text]"/>
      <dgm:spPr/>
      <dgm:t>
        <a:bodyPr/>
        <a:lstStyle/>
        <a:p>
          <a:r>
            <a:rPr lang="en-GB"/>
            <a:t>Split documents into lines</a:t>
          </a:r>
        </a:p>
      </dgm:t>
    </dgm:pt>
    <dgm:pt modelId="{E5B4126E-1A4D-432A-AF40-4DC690304CA9}" type="parTrans" cxnId="{AB00F37F-D6B7-4E16-AB0C-020F3802A5BD}">
      <dgm:prSet/>
      <dgm:spPr/>
      <dgm:t>
        <a:bodyPr/>
        <a:lstStyle/>
        <a:p>
          <a:endParaRPr lang="en-GB"/>
        </a:p>
      </dgm:t>
    </dgm:pt>
    <dgm:pt modelId="{D618021F-5519-4303-ADCA-62DB0C3A2FE6}" type="sibTrans" cxnId="{AB00F37F-D6B7-4E16-AB0C-020F3802A5BD}">
      <dgm:prSet/>
      <dgm:spPr/>
      <dgm:t>
        <a:bodyPr/>
        <a:lstStyle/>
        <a:p>
          <a:endParaRPr lang="en-GB"/>
        </a:p>
      </dgm:t>
    </dgm:pt>
    <dgm:pt modelId="{722D6AA8-CD91-4289-8D0E-672C5AA1F853}">
      <dgm:prSet phldrT="[Text]"/>
      <dgm:spPr/>
      <dgm:t>
        <a:bodyPr/>
        <a:lstStyle/>
        <a:p>
          <a:r>
            <a:rPr lang="en-GB"/>
            <a:t>Count all lines</a:t>
          </a:r>
        </a:p>
      </dgm:t>
    </dgm:pt>
    <dgm:pt modelId="{99055344-8454-424C-B3B0-6DB4C5BD0105}" type="parTrans" cxnId="{0CCF0D1D-0221-4B6C-ABED-AA95F5A12F58}">
      <dgm:prSet/>
      <dgm:spPr/>
      <dgm:t>
        <a:bodyPr/>
        <a:lstStyle/>
        <a:p>
          <a:endParaRPr lang="en-GB"/>
        </a:p>
      </dgm:t>
    </dgm:pt>
    <dgm:pt modelId="{E46F7321-DA6E-45D9-8F65-3A87147C9A4C}" type="sibTrans" cxnId="{0CCF0D1D-0221-4B6C-ABED-AA95F5A12F58}">
      <dgm:prSet/>
      <dgm:spPr/>
      <dgm:t>
        <a:bodyPr/>
        <a:lstStyle/>
        <a:p>
          <a:endParaRPr lang="en-GB"/>
        </a:p>
      </dgm:t>
    </dgm:pt>
    <dgm:pt modelId="{3C4B745D-FEBA-4F6F-A4EC-355AB64A95D4}">
      <dgm:prSet phldrT="[Text]"/>
      <dgm:spPr/>
      <dgm:t>
        <a:bodyPr/>
        <a:lstStyle/>
        <a:p>
          <a:r>
            <a:rPr lang="en-GB"/>
            <a:t>Sort by frequency</a:t>
          </a:r>
        </a:p>
      </dgm:t>
    </dgm:pt>
    <dgm:pt modelId="{511F8C00-B46B-4A22-AEEB-317E5EF1B419}" type="parTrans" cxnId="{AC8F10EC-AB44-45B6-98B9-8543BD6CFDA7}">
      <dgm:prSet/>
      <dgm:spPr/>
      <dgm:t>
        <a:bodyPr/>
        <a:lstStyle/>
        <a:p>
          <a:endParaRPr lang="en-GB"/>
        </a:p>
      </dgm:t>
    </dgm:pt>
    <dgm:pt modelId="{7468381F-9715-48FF-A042-DDD5A974B751}" type="sibTrans" cxnId="{AC8F10EC-AB44-45B6-98B9-8543BD6CFDA7}">
      <dgm:prSet/>
      <dgm:spPr/>
      <dgm:t>
        <a:bodyPr/>
        <a:lstStyle/>
        <a:p>
          <a:endParaRPr lang="en-GB"/>
        </a:p>
      </dgm:t>
    </dgm:pt>
    <dgm:pt modelId="{DE417C71-52B1-4342-96B5-01D3DD20D740}">
      <dgm:prSet phldrT="[Text]"/>
      <dgm:spPr/>
      <dgm:t>
        <a:bodyPr/>
        <a:lstStyle/>
        <a:p>
          <a:r>
            <a:rPr lang="en-GB"/>
            <a:t>Remove top % of lines</a:t>
          </a:r>
        </a:p>
      </dgm:t>
    </dgm:pt>
    <dgm:pt modelId="{E91926F0-23BC-4AF5-9103-92F615CD0355}" type="parTrans" cxnId="{112B3946-BAC8-4D17-B7DE-03C2C93C8FAF}">
      <dgm:prSet/>
      <dgm:spPr/>
      <dgm:t>
        <a:bodyPr/>
        <a:lstStyle/>
        <a:p>
          <a:endParaRPr lang="en-GB"/>
        </a:p>
      </dgm:t>
    </dgm:pt>
    <dgm:pt modelId="{33BA8CE1-8AEC-48ED-951D-815113C4D1A5}" type="sibTrans" cxnId="{112B3946-BAC8-4D17-B7DE-03C2C93C8FAF}">
      <dgm:prSet/>
      <dgm:spPr/>
      <dgm:t>
        <a:bodyPr/>
        <a:lstStyle/>
        <a:p>
          <a:endParaRPr lang="en-GB"/>
        </a:p>
      </dgm:t>
    </dgm:pt>
    <dgm:pt modelId="{BD2F7309-3CF6-4826-A3AB-49DA3506ADB7}">
      <dgm:prSet phldrT="[Text]"/>
      <dgm:spPr>
        <a:solidFill>
          <a:schemeClr val="accent1"/>
        </a:solidFill>
      </dgm:spPr>
      <dgm:t>
        <a:bodyPr/>
        <a:lstStyle/>
        <a:p>
          <a:r>
            <a:rPr lang="en-GB"/>
            <a:t>Remove highest impacting lines</a:t>
          </a:r>
        </a:p>
      </dgm:t>
    </dgm:pt>
    <dgm:pt modelId="{5CC6B4C5-9059-43F3-9B9B-E8886CACA787}" type="parTrans" cxnId="{8702F67E-E295-4EFD-BBC9-D5104A7B4140}">
      <dgm:prSet/>
      <dgm:spPr/>
      <dgm:t>
        <a:bodyPr/>
        <a:lstStyle/>
        <a:p>
          <a:endParaRPr lang="en-GB"/>
        </a:p>
      </dgm:t>
    </dgm:pt>
    <dgm:pt modelId="{79D8F3B3-FB75-4A57-AF1D-4D62B09E55E9}" type="sibTrans" cxnId="{8702F67E-E295-4EFD-BBC9-D5104A7B4140}">
      <dgm:prSet/>
      <dgm:spPr/>
      <dgm:t>
        <a:bodyPr/>
        <a:lstStyle/>
        <a:p>
          <a:endParaRPr lang="en-GB"/>
        </a:p>
      </dgm:t>
    </dgm:pt>
    <dgm:pt modelId="{3643E0A9-8B0C-4331-9648-4084BAC63509}">
      <dgm:prSet phldrT="[Text]"/>
      <dgm:spPr>
        <a:solidFill>
          <a:schemeClr val="accent4">
            <a:lumMod val="75000"/>
          </a:schemeClr>
        </a:solidFill>
      </dgm:spPr>
      <dgm:t>
        <a:bodyPr/>
        <a:lstStyle/>
        <a:p>
          <a:r>
            <a:rPr lang="en-GB"/>
            <a:t>Remove lines by inspection</a:t>
          </a:r>
        </a:p>
      </dgm:t>
    </dgm:pt>
    <dgm:pt modelId="{A56AA6FC-F678-4EC0-96EE-B65A7E225ECE}" type="parTrans" cxnId="{90D52E55-6CDF-4DFB-B39F-A4F09340CB14}">
      <dgm:prSet/>
      <dgm:spPr/>
      <dgm:t>
        <a:bodyPr/>
        <a:lstStyle/>
        <a:p>
          <a:endParaRPr lang="en-GB"/>
        </a:p>
      </dgm:t>
    </dgm:pt>
    <dgm:pt modelId="{507B851D-5B31-43AD-9452-0CD0A958B88C}" type="sibTrans" cxnId="{90D52E55-6CDF-4DFB-B39F-A4F09340CB14}">
      <dgm:prSet/>
      <dgm:spPr/>
      <dgm:t>
        <a:bodyPr/>
        <a:lstStyle/>
        <a:p>
          <a:endParaRPr lang="en-GB"/>
        </a:p>
      </dgm:t>
    </dgm:pt>
    <dgm:pt modelId="{C430A2B7-EA0B-4758-A0D6-7B39C8D1E639}" type="pres">
      <dgm:prSet presAssocID="{ADC84A7E-09F6-475C-B4EE-D6BB794C0995}" presName="Name0" presStyleCnt="0">
        <dgm:presLayoutVars>
          <dgm:dir/>
          <dgm:resizeHandles val="exact"/>
        </dgm:presLayoutVars>
      </dgm:prSet>
      <dgm:spPr/>
    </dgm:pt>
    <dgm:pt modelId="{77463250-0B13-4D95-9643-364C7F2DFDC6}" type="pres">
      <dgm:prSet presAssocID="{255FA03D-724F-4C13-8361-2C8A11CACC5A}" presName="node" presStyleLbl="node1" presStyleIdx="0" presStyleCnt="6">
        <dgm:presLayoutVars>
          <dgm:bulletEnabled val="1"/>
        </dgm:presLayoutVars>
      </dgm:prSet>
      <dgm:spPr/>
    </dgm:pt>
    <dgm:pt modelId="{89939C3E-8BBA-4A45-B9C0-96E6849E4C78}" type="pres">
      <dgm:prSet presAssocID="{D618021F-5519-4303-ADCA-62DB0C3A2FE6}" presName="sibTrans" presStyleLbl="sibTrans1D1" presStyleIdx="0" presStyleCnt="5"/>
      <dgm:spPr/>
    </dgm:pt>
    <dgm:pt modelId="{F00B945F-9FBA-40C2-8B1B-F471260E09E7}" type="pres">
      <dgm:prSet presAssocID="{D618021F-5519-4303-ADCA-62DB0C3A2FE6}" presName="connectorText" presStyleLbl="sibTrans1D1" presStyleIdx="0" presStyleCnt="5"/>
      <dgm:spPr/>
    </dgm:pt>
    <dgm:pt modelId="{635B0600-17BB-46B3-A8DE-C34CEEF161B9}" type="pres">
      <dgm:prSet presAssocID="{722D6AA8-CD91-4289-8D0E-672C5AA1F853}" presName="node" presStyleLbl="node1" presStyleIdx="1" presStyleCnt="6">
        <dgm:presLayoutVars>
          <dgm:bulletEnabled val="1"/>
        </dgm:presLayoutVars>
      </dgm:prSet>
      <dgm:spPr/>
    </dgm:pt>
    <dgm:pt modelId="{5D6173B4-B480-4FF0-989D-90D15C53B275}" type="pres">
      <dgm:prSet presAssocID="{E46F7321-DA6E-45D9-8F65-3A87147C9A4C}" presName="sibTrans" presStyleLbl="sibTrans1D1" presStyleIdx="1" presStyleCnt="5"/>
      <dgm:spPr/>
    </dgm:pt>
    <dgm:pt modelId="{F4AD5B3D-C511-482D-92BC-6B23F373129B}" type="pres">
      <dgm:prSet presAssocID="{E46F7321-DA6E-45D9-8F65-3A87147C9A4C}" presName="connectorText" presStyleLbl="sibTrans1D1" presStyleIdx="1" presStyleCnt="5"/>
      <dgm:spPr/>
    </dgm:pt>
    <dgm:pt modelId="{3390654E-738C-452E-A4D7-2359FDD7F547}" type="pres">
      <dgm:prSet presAssocID="{3C4B745D-FEBA-4F6F-A4EC-355AB64A95D4}" presName="node" presStyleLbl="node1" presStyleIdx="2" presStyleCnt="6">
        <dgm:presLayoutVars>
          <dgm:bulletEnabled val="1"/>
        </dgm:presLayoutVars>
      </dgm:prSet>
      <dgm:spPr/>
    </dgm:pt>
    <dgm:pt modelId="{E837AE8B-28B4-4390-BA13-B72D6723DF80}" type="pres">
      <dgm:prSet presAssocID="{7468381F-9715-48FF-A042-DDD5A974B751}" presName="sibTrans" presStyleLbl="sibTrans1D1" presStyleIdx="2" presStyleCnt="5"/>
      <dgm:spPr/>
    </dgm:pt>
    <dgm:pt modelId="{83DF7EC3-D72C-4BE2-AB4C-15A68D8CF6C5}" type="pres">
      <dgm:prSet presAssocID="{7468381F-9715-48FF-A042-DDD5A974B751}" presName="connectorText" presStyleLbl="sibTrans1D1" presStyleIdx="2" presStyleCnt="5"/>
      <dgm:spPr/>
    </dgm:pt>
    <dgm:pt modelId="{B3B9852C-FC08-4D91-801B-D55E1FE1F2F0}" type="pres">
      <dgm:prSet presAssocID="{DE417C71-52B1-4342-96B5-01D3DD20D740}" presName="node" presStyleLbl="node1" presStyleIdx="3" presStyleCnt="6">
        <dgm:presLayoutVars>
          <dgm:bulletEnabled val="1"/>
        </dgm:presLayoutVars>
      </dgm:prSet>
      <dgm:spPr/>
    </dgm:pt>
    <dgm:pt modelId="{2E71C6C3-5BF0-4850-8FCE-D01ACE592F63}" type="pres">
      <dgm:prSet presAssocID="{33BA8CE1-8AEC-48ED-951D-815113C4D1A5}" presName="sibTrans" presStyleLbl="sibTrans1D1" presStyleIdx="3" presStyleCnt="5"/>
      <dgm:spPr/>
    </dgm:pt>
    <dgm:pt modelId="{AB725313-FD02-42EE-B6C9-39CC48A90363}" type="pres">
      <dgm:prSet presAssocID="{33BA8CE1-8AEC-48ED-951D-815113C4D1A5}" presName="connectorText" presStyleLbl="sibTrans1D1" presStyleIdx="3" presStyleCnt="5"/>
      <dgm:spPr/>
    </dgm:pt>
    <dgm:pt modelId="{2C61C841-8BDB-4C48-A65B-EF00BB533E64}" type="pres">
      <dgm:prSet presAssocID="{BD2F7309-3CF6-4826-A3AB-49DA3506ADB7}" presName="node" presStyleLbl="node1" presStyleIdx="4" presStyleCnt="6">
        <dgm:presLayoutVars>
          <dgm:bulletEnabled val="1"/>
        </dgm:presLayoutVars>
      </dgm:prSet>
      <dgm:spPr/>
    </dgm:pt>
    <dgm:pt modelId="{32F94CD4-22E8-4274-94AC-6CBC385B9A72}" type="pres">
      <dgm:prSet presAssocID="{79D8F3B3-FB75-4A57-AF1D-4D62B09E55E9}" presName="sibTrans" presStyleLbl="sibTrans1D1" presStyleIdx="4" presStyleCnt="5"/>
      <dgm:spPr/>
    </dgm:pt>
    <dgm:pt modelId="{456D460C-0178-4DAB-A562-D040B4FDCB99}" type="pres">
      <dgm:prSet presAssocID="{79D8F3B3-FB75-4A57-AF1D-4D62B09E55E9}" presName="connectorText" presStyleLbl="sibTrans1D1" presStyleIdx="4" presStyleCnt="5"/>
      <dgm:spPr/>
    </dgm:pt>
    <dgm:pt modelId="{6FCE55BE-09E8-4D68-AC14-32BA67C2A85D}" type="pres">
      <dgm:prSet presAssocID="{3643E0A9-8B0C-4331-9648-4084BAC63509}" presName="node" presStyleLbl="node1" presStyleIdx="5" presStyleCnt="6">
        <dgm:presLayoutVars>
          <dgm:bulletEnabled val="1"/>
        </dgm:presLayoutVars>
      </dgm:prSet>
      <dgm:spPr/>
    </dgm:pt>
  </dgm:ptLst>
  <dgm:cxnLst>
    <dgm:cxn modelId="{0CCF0D1D-0221-4B6C-ABED-AA95F5A12F58}" srcId="{ADC84A7E-09F6-475C-B4EE-D6BB794C0995}" destId="{722D6AA8-CD91-4289-8D0E-672C5AA1F853}" srcOrd="1" destOrd="0" parTransId="{99055344-8454-424C-B3B0-6DB4C5BD0105}" sibTransId="{E46F7321-DA6E-45D9-8F65-3A87147C9A4C}"/>
    <dgm:cxn modelId="{D8D20F2C-AAEC-4D16-ADE4-804D8A8E5DF5}" type="presOf" srcId="{DE417C71-52B1-4342-96B5-01D3DD20D740}" destId="{B3B9852C-FC08-4D91-801B-D55E1FE1F2F0}" srcOrd="0" destOrd="0" presId="urn:microsoft.com/office/officeart/2005/8/layout/bProcess3"/>
    <dgm:cxn modelId="{F21CF82F-B236-4408-80DC-C8227F2AD33A}" type="presOf" srcId="{79D8F3B3-FB75-4A57-AF1D-4D62B09E55E9}" destId="{32F94CD4-22E8-4274-94AC-6CBC385B9A72}" srcOrd="0" destOrd="0" presId="urn:microsoft.com/office/officeart/2005/8/layout/bProcess3"/>
    <dgm:cxn modelId="{F6B67331-020F-484E-A988-B92FA6AC3387}" type="presOf" srcId="{D618021F-5519-4303-ADCA-62DB0C3A2FE6}" destId="{89939C3E-8BBA-4A45-B9C0-96E6849E4C78}" srcOrd="0" destOrd="0" presId="urn:microsoft.com/office/officeart/2005/8/layout/bProcess3"/>
    <dgm:cxn modelId="{9A655938-BC96-4D0A-AD82-DA76654E3288}" type="presOf" srcId="{E46F7321-DA6E-45D9-8F65-3A87147C9A4C}" destId="{5D6173B4-B480-4FF0-989D-90D15C53B275}" srcOrd="0" destOrd="0" presId="urn:microsoft.com/office/officeart/2005/8/layout/bProcess3"/>
    <dgm:cxn modelId="{45731241-776F-4F77-AE86-E17D511A14A5}" type="presOf" srcId="{7468381F-9715-48FF-A042-DDD5A974B751}" destId="{E837AE8B-28B4-4390-BA13-B72D6723DF80}" srcOrd="0" destOrd="0" presId="urn:microsoft.com/office/officeart/2005/8/layout/bProcess3"/>
    <dgm:cxn modelId="{112B3946-BAC8-4D17-B7DE-03C2C93C8FAF}" srcId="{ADC84A7E-09F6-475C-B4EE-D6BB794C0995}" destId="{DE417C71-52B1-4342-96B5-01D3DD20D740}" srcOrd="3" destOrd="0" parTransId="{E91926F0-23BC-4AF5-9103-92F615CD0355}" sibTransId="{33BA8CE1-8AEC-48ED-951D-815113C4D1A5}"/>
    <dgm:cxn modelId="{1497CF4B-50B7-4EBA-B00A-F457204E98FE}" type="presOf" srcId="{722D6AA8-CD91-4289-8D0E-672C5AA1F853}" destId="{635B0600-17BB-46B3-A8DE-C34CEEF161B9}" srcOrd="0" destOrd="0" presId="urn:microsoft.com/office/officeart/2005/8/layout/bProcess3"/>
    <dgm:cxn modelId="{2A641553-9CD5-4861-A618-E24A1E779E42}" type="presOf" srcId="{ADC84A7E-09F6-475C-B4EE-D6BB794C0995}" destId="{C430A2B7-EA0B-4758-A0D6-7B39C8D1E639}" srcOrd="0" destOrd="0" presId="urn:microsoft.com/office/officeart/2005/8/layout/bProcess3"/>
    <dgm:cxn modelId="{90D52E55-6CDF-4DFB-B39F-A4F09340CB14}" srcId="{ADC84A7E-09F6-475C-B4EE-D6BB794C0995}" destId="{3643E0A9-8B0C-4331-9648-4084BAC63509}" srcOrd="5" destOrd="0" parTransId="{A56AA6FC-F678-4EC0-96EE-B65A7E225ECE}" sibTransId="{507B851D-5B31-43AD-9452-0CD0A958B88C}"/>
    <dgm:cxn modelId="{9C44EC76-0082-460A-B789-6CC248B2C19A}" type="presOf" srcId="{33BA8CE1-8AEC-48ED-951D-815113C4D1A5}" destId="{AB725313-FD02-42EE-B6C9-39CC48A90363}" srcOrd="1" destOrd="0" presId="urn:microsoft.com/office/officeart/2005/8/layout/bProcess3"/>
    <dgm:cxn modelId="{756C3678-A1E2-40FD-BC39-B33F2EB008A5}" type="presOf" srcId="{E46F7321-DA6E-45D9-8F65-3A87147C9A4C}" destId="{F4AD5B3D-C511-482D-92BC-6B23F373129B}" srcOrd="1" destOrd="0" presId="urn:microsoft.com/office/officeart/2005/8/layout/bProcess3"/>
    <dgm:cxn modelId="{8702F67E-E295-4EFD-BBC9-D5104A7B4140}" srcId="{ADC84A7E-09F6-475C-B4EE-D6BB794C0995}" destId="{BD2F7309-3CF6-4826-A3AB-49DA3506ADB7}" srcOrd="4" destOrd="0" parTransId="{5CC6B4C5-9059-43F3-9B9B-E8886CACA787}" sibTransId="{79D8F3B3-FB75-4A57-AF1D-4D62B09E55E9}"/>
    <dgm:cxn modelId="{AB00F37F-D6B7-4E16-AB0C-020F3802A5BD}" srcId="{ADC84A7E-09F6-475C-B4EE-D6BB794C0995}" destId="{255FA03D-724F-4C13-8361-2C8A11CACC5A}" srcOrd="0" destOrd="0" parTransId="{E5B4126E-1A4D-432A-AF40-4DC690304CA9}" sibTransId="{D618021F-5519-4303-ADCA-62DB0C3A2FE6}"/>
    <dgm:cxn modelId="{78969781-EAF2-41D4-9370-08C4E249BA80}" type="presOf" srcId="{7468381F-9715-48FF-A042-DDD5A974B751}" destId="{83DF7EC3-D72C-4BE2-AB4C-15A68D8CF6C5}" srcOrd="1" destOrd="0" presId="urn:microsoft.com/office/officeart/2005/8/layout/bProcess3"/>
    <dgm:cxn modelId="{DB90C09F-A2E2-4434-8827-3DD8B0217E9E}" type="presOf" srcId="{BD2F7309-3CF6-4826-A3AB-49DA3506ADB7}" destId="{2C61C841-8BDB-4C48-A65B-EF00BB533E64}" srcOrd="0" destOrd="0" presId="urn:microsoft.com/office/officeart/2005/8/layout/bProcess3"/>
    <dgm:cxn modelId="{17801BB2-46BA-44A9-B00A-778B145A6F67}" type="presOf" srcId="{3643E0A9-8B0C-4331-9648-4084BAC63509}" destId="{6FCE55BE-09E8-4D68-AC14-32BA67C2A85D}" srcOrd="0" destOrd="0" presId="urn:microsoft.com/office/officeart/2005/8/layout/bProcess3"/>
    <dgm:cxn modelId="{A71A45B8-6692-4DA9-9636-6079756FC196}" type="presOf" srcId="{D618021F-5519-4303-ADCA-62DB0C3A2FE6}" destId="{F00B945F-9FBA-40C2-8B1B-F471260E09E7}" srcOrd="1" destOrd="0" presId="urn:microsoft.com/office/officeart/2005/8/layout/bProcess3"/>
    <dgm:cxn modelId="{9FCB83C7-9DFF-4D0D-9F97-F84B46065756}" type="presOf" srcId="{3C4B745D-FEBA-4F6F-A4EC-355AB64A95D4}" destId="{3390654E-738C-452E-A4D7-2359FDD7F547}" srcOrd="0" destOrd="0" presId="urn:microsoft.com/office/officeart/2005/8/layout/bProcess3"/>
    <dgm:cxn modelId="{55CE20D8-4352-4CC5-902B-7D92C430F88B}" type="presOf" srcId="{33BA8CE1-8AEC-48ED-951D-815113C4D1A5}" destId="{2E71C6C3-5BF0-4850-8FCE-D01ACE592F63}" srcOrd="0" destOrd="0" presId="urn:microsoft.com/office/officeart/2005/8/layout/bProcess3"/>
    <dgm:cxn modelId="{AC8F10EC-AB44-45B6-98B9-8543BD6CFDA7}" srcId="{ADC84A7E-09F6-475C-B4EE-D6BB794C0995}" destId="{3C4B745D-FEBA-4F6F-A4EC-355AB64A95D4}" srcOrd="2" destOrd="0" parTransId="{511F8C00-B46B-4A22-AEEB-317E5EF1B419}" sibTransId="{7468381F-9715-48FF-A042-DDD5A974B751}"/>
    <dgm:cxn modelId="{FF7FA1F0-640B-4833-9B01-8C8720BA11B3}" type="presOf" srcId="{255FA03D-724F-4C13-8361-2C8A11CACC5A}" destId="{77463250-0B13-4D95-9643-364C7F2DFDC6}" srcOrd="0" destOrd="0" presId="urn:microsoft.com/office/officeart/2005/8/layout/bProcess3"/>
    <dgm:cxn modelId="{C1045FF1-3F6D-47D2-B088-5EA18D312876}" type="presOf" srcId="{79D8F3B3-FB75-4A57-AF1D-4D62B09E55E9}" destId="{456D460C-0178-4DAB-A562-D040B4FDCB99}" srcOrd="1" destOrd="0" presId="urn:microsoft.com/office/officeart/2005/8/layout/bProcess3"/>
    <dgm:cxn modelId="{589B0A2D-2428-405B-8661-A91052FB44D8}" type="presParOf" srcId="{C430A2B7-EA0B-4758-A0D6-7B39C8D1E639}" destId="{77463250-0B13-4D95-9643-364C7F2DFDC6}" srcOrd="0" destOrd="0" presId="urn:microsoft.com/office/officeart/2005/8/layout/bProcess3"/>
    <dgm:cxn modelId="{99BA3FB6-4FE0-4B6A-B209-F53461BE8C93}" type="presParOf" srcId="{C430A2B7-EA0B-4758-A0D6-7B39C8D1E639}" destId="{89939C3E-8BBA-4A45-B9C0-96E6849E4C78}" srcOrd="1" destOrd="0" presId="urn:microsoft.com/office/officeart/2005/8/layout/bProcess3"/>
    <dgm:cxn modelId="{A6E70135-C30E-4B5E-ABB7-878C4FC1BD26}" type="presParOf" srcId="{89939C3E-8BBA-4A45-B9C0-96E6849E4C78}" destId="{F00B945F-9FBA-40C2-8B1B-F471260E09E7}" srcOrd="0" destOrd="0" presId="urn:microsoft.com/office/officeart/2005/8/layout/bProcess3"/>
    <dgm:cxn modelId="{E747DCDF-C3E5-4F78-BCB8-AD9489E8F1A5}" type="presParOf" srcId="{C430A2B7-EA0B-4758-A0D6-7B39C8D1E639}" destId="{635B0600-17BB-46B3-A8DE-C34CEEF161B9}" srcOrd="2" destOrd="0" presId="urn:microsoft.com/office/officeart/2005/8/layout/bProcess3"/>
    <dgm:cxn modelId="{03678D11-3C36-41C9-94BE-900B18AB8925}" type="presParOf" srcId="{C430A2B7-EA0B-4758-A0D6-7B39C8D1E639}" destId="{5D6173B4-B480-4FF0-989D-90D15C53B275}" srcOrd="3" destOrd="0" presId="urn:microsoft.com/office/officeart/2005/8/layout/bProcess3"/>
    <dgm:cxn modelId="{6D38D570-FB26-4919-A825-9B3F776D279B}" type="presParOf" srcId="{5D6173B4-B480-4FF0-989D-90D15C53B275}" destId="{F4AD5B3D-C511-482D-92BC-6B23F373129B}" srcOrd="0" destOrd="0" presId="urn:microsoft.com/office/officeart/2005/8/layout/bProcess3"/>
    <dgm:cxn modelId="{493C87D0-FE29-4060-BCFD-84437A6C2EAB}" type="presParOf" srcId="{C430A2B7-EA0B-4758-A0D6-7B39C8D1E639}" destId="{3390654E-738C-452E-A4D7-2359FDD7F547}" srcOrd="4" destOrd="0" presId="urn:microsoft.com/office/officeart/2005/8/layout/bProcess3"/>
    <dgm:cxn modelId="{5734F5A8-1C21-4230-A5EC-B8B674F336B7}" type="presParOf" srcId="{C430A2B7-EA0B-4758-A0D6-7B39C8D1E639}" destId="{E837AE8B-28B4-4390-BA13-B72D6723DF80}" srcOrd="5" destOrd="0" presId="urn:microsoft.com/office/officeart/2005/8/layout/bProcess3"/>
    <dgm:cxn modelId="{E65F5605-86F8-44D9-B5F1-F7FFC9CEED05}" type="presParOf" srcId="{E837AE8B-28B4-4390-BA13-B72D6723DF80}" destId="{83DF7EC3-D72C-4BE2-AB4C-15A68D8CF6C5}" srcOrd="0" destOrd="0" presId="urn:microsoft.com/office/officeart/2005/8/layout/bProcess3"/>
    <dgm:cxn modelId="{5CED4057-DF08-4F21-8C30-DA7114ED266B}" type="presParOf" srcId="{C430A2B7-EA0B-4758-A0D6-7B39C8D1E639}" destId="{B3B9852C-FC08-4D91-801B-D55E1FE1F2F0}" srcOrd="6" destOrd="0" presId="urn:microsoft.com/office/officeart/2005/8/layout/bProcess3"/>
    <dgm:cxn modelId="{0863D301-2861-479B-9CA1-7229D09B8487}" type="presParOf" srcId="{C430A2B7-EA0B-4758-A0D6-7B39C8D1E639}" destId="{2E71C6C3-5BF0-4850-8FCE-D01ACE592F63}" srcOrd="7" destOrd="0" presId="urn:microsoft.com/office/officeart/2005/8/layout/bProcess3"/>
    <dgm:cxn modelId="{9771C0A5-1D97-45CF-9D17-D812A924130A}" type="presParOf" srcId="{2E71C6C3-5BF0-4850-8FCE-D01ACE592F63}" destId="{AB725313-FD02-42EE-B6C9-39CC48A90363}" srcOrd="0" destOrd="0" presId="urn:microsoft.com/office/officeart/2005/8/layout/bProcess3"/>
    <dgm:cxn modelId="{16C220FB-A910-4D32-BB94-853E225183FF}" type="presParOf" srcId="{C430A2B7-EA0B-4758-A0D6-7B39C8D1E639}" destId="{2C61C841-8BDB-4C48-A65B-EF00BB533E64}" srcOrd="8" destOrd="0" presId="urn:microsoft.com/office/officeart/2005/8/layout/bProcess3"/>
    <dgm:cxn modelId="{298CBBE8-9D8E-4576-93E9-E3163534525D}" type="presParOf" srcId="{C430A2B7-EA0B-4758-A0D6-7B39C8D1E639}" destId="{32F94CD4-22E8-4274-94AC-6CBC385B9A72}" srcOrd="9" destOrd="0" presId="urn:microsoft.com/office/officeart/2005/8/layout/bProcess3"/>
    <dgm:cxn modelId="{A12F78BF-EE7F-4AAC-BA9C-43A82D0D8478}" type="presParOf" srcId="{32F94CD4-22E8-4274-94AC-6CBC385B9A72}" destId="{456D460C-0178-4DAB-A562-D040B4FDCB99}" srcOrd="0" destOrd="0" presId="urn:microsoft.com/office/officeart/2005/8/layout/bProcess3"/>
    <dgm:cxn modelId="{53A39D45-5F50-4509-9BD6-3DC77F169C52}" type="presParOf" srcId="{C430A2B7-EA0B-4758-A0D6-7B39C8D1E639}" destId="{6FCE55BE-09E8-4D68-AC14-32BA67C2A85D}"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C84A7E-09F6-475C-B4EE-D6BB794C099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255FA03D-724F-4C13-8361-2C8A11CACC5A}">
      <dgm:prSet phldrT="[Text]" custT="1"/>
      <dgm:spPr/>
      <dgm:t>
        <a:bodyPr/>
        <a:lstStyle/>
        <a:p>
          <a:r>
            <a:rPr lang="en-GB" sz="2200"/>
            <a:t>Convert lines back to full documents</a:t>
          </a:r>
        </a:p>
      </dgm:t>
    </dgm:pt>
    <dgm:pt modelId="{E5B4126E-1A4D-432A-AF40-4DC690304CA9}" type="parTrans" cxnId="{AB00F37F-D6B7-4E16-AB0C-020F3802A5BD}">
      <dgm:prSet/>
      <dgm:spPr/>
      <dgm:t>
        <a:bodyPr/>
        <a:lstStyle/>
        <a:p>
          <a:endParaRPr lang="en-GB" sz="2200"/>
        </a:p>
      </dgm:t>
    </dgm:pt>
    <dgm:pt modelId="{D618021F-5519-4303-ADCA-62DB0C3A2FE6}" type="sibTrans" cxnId="{AB00F37F-D6B7-4E16-AB0C-020F3802A5BD}">
      <dgm:prSet custT="1"/>
      <dgm:spPr/>
      <dgm:t>
        <a:bodyPr/>
        <a:lstStyle/>
        <a:p>
          <a:endParaRPr lang="en-GB" sz="2200"/>
        </a:p>
      </dgm:t>
    </dgm:pt>
    <dgm:pt modelId="{722D6AA8-CD91-4289-8D0E-672C5AA1F853}">
      <dgm:prSet phldrT="[Text]" custT="1"/>
      <dgm:spPr/>
      <dgm:t>
        <a:bodyPr/>
        <a:lstStyle/>
        <a:p>
          <a:r>
            <a:rPr lang="en-GB" sz="2200"/>
            <a:t>Split into single words</a:t>
          </a:r>
        </a:p>
      </dgm:t>
    </dgm:pt>
    <dgm:pt modelId="{99055344-8454-424C-B3B0-6DB4C5BD0105}" type="parTrans" cxnId="{0CCF0D1D-0221-4B6C-ABED-AA95F5A12F58}">
      <dgm:prSet/>
      <dgm:spPr/>
      <dgm:t>
        <a:bodyPr/>
        <a:lstStyle/>
        <a:p>
          <a:endParaRPr lang="en-GB" sz="2200"/>
        </a:p>
      </dgm:t>
    </dgm:pt>
    <dgm:pt modelId="{E46F7321-DA6E-45D9-8F65-3A87147C9A4C}" type="sibTrans" cxnId="{0CCF0D1D-0221-4B6C-ABED-AA95F5A12F58}">
      <dgm:prSet custT="1"/>
      <dgm:spPr/>
      <dgm:t>
        <a:bodyPr/>
        <a:lstStyle/>
        <a:p>
          <a:endParaRPr lang="en-GB" sz="2200"/>
        </a:p>
      </dgm:t>
    </dgm:pt>
    <dgm:pt modelId="{3C4B745D-FEBA-4F6F-A4EC-355AB64A95D4}">
      <dgm:prSet phldrT="[Text]" custT="1"/>
      <dgm:spPr>
        <a:solidFill>
          <a:schemeClr val="accent4">
            <a:lumMod val="75000"/>
          </a:schemeClr>
        </a:solidFill>
      </dgm:spPr>
      <dgm:t>
        <a:bodyPr/>
        <a:lstStyle/>
        <a:p>
          <a:r>
            <a:rPr lang="en-GB" sz="2200"/>
            <a:t>Remove Stop-Words and chosen words</a:t>
          </a:r>
        </a:p>
      </dgm:t>
    </dgm:pt>
    <dgm:pt modelId="{511F8C00-B46B-4A22-AEEB-317E5EF1B419}" type="parTrans" cxnId="{AC8F10EC-AB44-45B6-98B9-8543BD6CFDA7}">
      <dgm:prSet/>
      <dgm:spPr/>
      <dgm:t>
        <a:bodyPr/>
        <a:lstStyle/>
        <a:p>
          <a:endParaRPr lang="en-GB" sz="2200"/>
        </a:p>
      </dgm:t>
    </dgm:pt>
    <dgm:pt modelId="{7468381F-9715-48FF-A042-DDD5A974B751}" type="sibTrans" cxnId="{AC8F10EC-AB44-45B6-98B9-8543BD6CFDA7}">
      <dgm:prSet/>
      <dgm:spPr/>
      <dgm:t>
        <a:bodyPr/>
        <a:lstStyle/>
        <a:p>
          <a:endParaRPr lang="en-GB" sz="2200"/>
        </a:p>
      </dgm:t>
    </dgm:pt>
    <dgm:pt modelId="{C430A2B7-EA0B-4758-A0D6-7B39C8D1E639}" type="pres">
      <dgm:prSet presAssocID="{ADC84A7E-09F6-475C-B4EE-D6BB794C0995}" presName="Name0" presStyleCnt="0">
        <dgm:presLayoutVars>
          <dgm:dir/>
          <dgm:resizeHandles val="exact"/>
        </dgm:presLayoutVars>
      </dgm:prSet>
      <dgm:spPr/>
    </dgm:pt>
    <dgm:pt modelId="{77463250-0B13-4D95-9643-364C7F2DFDC6}" type="pres">
      <dgm:prSet presAssocID="{255FA03D-724F-4C13-8361-2C8A11CACC5A}" presName="node" presStyleLbl="node1" presStyleIdx="0" presStyleCnt="3">
        <dgm:presLayoutVars>
          <dgm:bulletEnabled val="1"/>
        </dgm:presLayoutVars>
      </dgm:prSet>
      <dgm:spPr/>
    </dgm:pt>
    <dgm:pt modelId="{89939C3E-8BBA-4A45-B9C0-96E6849E4C78}" type="pres">
      <dgm:prSet presAssocID="{D618021F-5519-4303-ADCA-62DB0C3A2FE6}" presName="sibTrans" presStyleLbl="sibTrans1D1" presStyleIdx="0" presStyleCnt="2"/>
      <dgm:spPr/>
    </dgm:pt>
    <dgm:pt modelId="{F00B945F-9FBA-40C2-8B1B-F471260E09E7}" type="pres">
      <dgm:prSet presAssocID="{D618021F-5519-4303-ADCA-62DB0C3A2FE6}" presName="connectorText" presStyleLbl="sibTrans1D1" presStyleIdx="0" presStyleCnt="2"/>
      <dgm:spPr/>
    </dgm:pt>
    <dgm:pt modelId="{635B0600-17BB-46B3-A8DE-C34CEEF161B9}" type="pres">
      <dgm:prSet presAssocID="{722D6AA8-CD91-4289-8D0E-672C5AA1F853}" presName="node" presStyleLbl="node1" presStyleIdx="1" presStyleCnt="3">
        <dgm:presLayoutVars>
          <dgm:bulletEnabled val="1"/>
        </dgm:presLayoutVars>
      </dgm:prSet>
      <dgm:spPr/>
    </dgm:pt>
    <dgm:pt modelId="{5D6173B4-B480-4FF0-989D-90D15C53B275}" type="pres">
      <dgm:prSet presAssocID="{E46F7321-DA6E-45D9-8F65-3A87147C9A4C}" presName="sibTrans" presStyleLbl="sibTrans1D1" presStyleIdx="1" presStyleCnt="2"/>
      <dgm:spPr/>
    </dgm:pt>
    <dgm:pt modelId="{F4AD5B3D-C511-482D-92BC-6B23F373129B}" type="pres">
      <dgm:prSet presAssocID="{E46F7321-DA6E-45D9-8F65-3A87147C9A4C}" presName="connectorText" presStyleLbl="sibTrans1D1" presStyleIdx="1" presStyleCnt="2"/>
      <dgm:spPr/>
    </dgm:pt>
    <dgm:pt modelId="{3390654E-738C-452E-A4D7-2359FDD7F547}" type="pres">
      <dgm:prSet presAssocID="{3C4B745D-FEBA-4F6F-A4EC-355AB64A95D4}" presName="node" presStyleLbl="node1" presStyleIdx="2" presStyleCnt="3">
        <dgm:presLayoutVars>
          <dgm:bulletEnabled val="1"/>
        </dgm:presLayoutVars>
      </dgm:prSet>
      <dgm:spPr/>
    </dgm:pt>
  </dgm:ptLst>
  <dgm:cxnLst>
    <dgm:cxn modelId="{0CCF0D1D-0221-4B6C-ABED-AA95F5A12F58}" srcId="{ADC84A7E-09F6-475C-B4EE-D6BB794C0995}" destId="{722D6AA8-CD91-4289-8D0E-672C5AA1F853}" srcOrd="1" destOrd="0" parTransId="{99055344-8454-424C-B3B0-6DB4C5BD0105}" sibTransId="{E46F7321-DA6E-45D9-8F65-3A87147C9A4C}"/>
    <dgm:cxn modelId="{F6B67331-020F-484E-A988-B92FA6AC3387}" type="presOf" srcId="{D618021F-5519-4303-ADCA-62DB0C3A2FE6}" destId="{89939C3E-8BBA-4A45-B9C0-96E6849E4C78}" srcOrd="0" destOrd="0" presId="urn:microsoft.com/office/officeart/2005/8/layout/bProcess3"/>
    <dgm:cxn modelId="{9A655938-BC96-4D0A-AD82-DA76654E3288}" type="presOf" srcId="{E46F7321-DA6E-45D9-8F65-3A87147C9A4C}" destId="{5D6173B4-B480-4FF0-989D-90D15C53B275}" srcOrd="0" destOrd="0" presId="urn:microsoft.com/office/officeart/2005/8/layout/bProcess3"/>
    <dgm:cxn modelId="{1497CF4B-50B7-4EBA-B00A-F457204E98FE}" type="presOf" srcId="{722D6AA8-CD91-4289-8D0E-672C5AA1F853}" destId="{635B0600-17BB-46B3-A8DE-C34CEEF161B9}" srcOrd="0" destOrd="0" presId="urn:microsoft.com/office/officeart/2005/8/layout/bProcess3"/>
    <dgm:cxn modelId="{2A641553-9CD5-4861-A618-E24A1E779E42}" type="presOf" srcId="{ADC84A7E-09F6-475C-B4EE-D6BB794C0995}" destId="{C430A2B7-EA0B-4758-A0D6-7B39C8D1E639}" srcOrd="0" destOrd="0" presId="urn:microsoft.com/office/officeart/2005/8/layout/bProcess3"/>
    <dgm:cxn modelId="{756C3678-A1E2-40FD-BC39-B33F2EB008A5}" type="presOf" srcId="{E46F7321-DA6E-45D9-8F65-3A87147C9A4C}" destId="{F4AD5B3D-C511-482D-92BC-6B23F373129B}" srcOrd="1" destOrd="0" presId="urn:microsoft.com/office/officeart/2005/8/layout/bProcess3"/>
    <dgm:cxn modelId="{AB00F37F-D6B7-4E16-AB0C-020F3802A5BD}" srcId="{ADC84A7E-09F6-475C-B4EE-D6BB794C0995}" destId="{255FA03D-724F-4C13-8361-2C8A11CACC5A}" srcOrd="0" destOrd="0" parTransId="{E5B4126E-1A4D-432A-AF40-4DC690304CA9}" sibTransId="{D618021F-5519-4303-ADCA-62DB0C3A2FE6}"/>
    <dgm:cxn modelId="{A71A45B8-6692-4DA9-9636-6079756FC196}" type="presOf" srcId="{D618021F-5519-4303-ADCA-62DB0C3A2FE6}" destId="{F00B945F-9FBA-40C2-8B1B-F471260E09E7}" srcOrd="1" destOrd="0" presId="urn:microsoft.com/office/officeart/2005/8/layout/bProcess3"/>
    <dgm:cxn modelId="{9FCB83C7-9DFF-4D0D-9F97-F84B46065756}" type="presOf" srcId="{3C4B745D-FEBA-4F6F-A4EC-355AB64A95D4}" destId="{3390654E-738C-452E-A4D7-2359FDD7F547}" srcOrd="0" destOrd="0" presId="urn:microsoft.com/office/officeart/2005/8/layout/bProcess3"/>
    <dgm:cxn modelId="{AC8F10EC-AB44-45B6-98B9-8543BD6CFDA7}" srcId="{ADC84A7E-09F6-475C-B4EE-D6BB794C0995}" destId="{3C4B745D-FEBA-4F6F-A4EC-355AB64A95D4}" srcOrd="2" destOrd="0" parTransId="{511F8C00-B46B-4A22-AEEB-317E5EF1B419}" sibTransId="{7468381F-9715-48FF-A042-DDD5A974B751}"/>
    <dgm:cxn modelId="{FF7FA1F0-640B-4833-9B01-8C8720BA11B3}" type="presOf" srcId="{255FA03D-724F-4C13-8361-2C8A11CACC5A}" destId="{77463250-0B13-4D95-9643-364C7F2DFDC6}" srcOrd="0" destOrd="0" presId="urn:microsoft.com/office/officeart/2005/8/layout/bProcess3"/>
    <dgm:cxn modelId="{589B0A2D-2428-405B-8661-A91052FB44D8}" type="presParOf" srcId="{C430A2B7-EA0B-4758-A0D6-7B39C8D1E639}" destId="{77463250-0B13-4D95-9643-364C7F2DFDC6}" srcOrd="0" destOrd="0" presId="urn:microsoft.com/office/officeart/2005/8/layout/bProcess3"/>
    <dgm:cxn modelId="{99BA3FB6-4FE0-4B6A-B209-F53461BE8C93}" type="presParOf" srcId="{C430A2B7-EA0B-4758-A0D6-7B39C8D1E639}" destId="{89939C3E-8BBA-4A45-B9C0-96E6849E4C78}" srcOrd="1" destOrd="0" presId="urn:microsoft.com/office/officeart/2005/8/layout/bProcess3"/>
    <dgm:cxn modelId="{A6E70135-C30E-4B5E-ABB7-878C4FC1BD26}" type="presParOf" srcId="{89939C3E-8BBA-4A45-B9C0-96E6849E4C78}" destId="{F00B945F-9FBA-40C2-8B1B-F471260E09E7}" srcOrd="0" destOrd="0" presId="urn:microsoft.com/office/officeart/2005/8/layout/bProcess3"/>
    <dgm:cxn modelId="{E747DCDF-C3E5-4F78-BCB8-AD9489E8F1A5}" type="presParOf" srcId="{C430A2B7-EA0B-4758-A0D6-7B39C8D1E639}" destId="{635B0600-17BB-46B3-A8DE-C34CEEF161B9}" srcOrd="2" destOrd="0" presId="urn:microsoft.com/office/officeart/2005/8/layout/bProcess3"/>
    <dgm:cxn modelId="{03678D11-3C36-41C9-94BE-900B18AB8925}" type="presParOf" srcId="{C430A2B7-EA0B-4758-A0D6-7B39C8D1E639}" destId="{5D6173B4-B480-4FF0-989D-90D15C53B275}" srcOrd="3" destOrd="0" presId="urn:microsoft.com/office/officeart/2005/8/layout/bProcess3"/>
    <dgm:cxn modelId="{6D38D570-FB26-4919-A825-9B3F776D279B}" type="presParOf" srcId="{5D6173B4-B480-4FF0-989D-90D15C53B275}" destId="{F4AD5B3D-C511-482D-92BC-6B23F373129B}" srcOrd="0" destOrd="0" presId="urn:microsoft.com/office/officeart/2005/8/layout/bProcess3"/>
    <dgm:cxn modelId="{493C87D0-FE29-4060-BCFD-84437A6C2EAB}" type="presParOf" srcId="{C430A2B7-EA0B-4758-A0D6-7B39C8D1E639}" destId="{3390654E-738C-452E-A4D7-2359FDD7F547}" srcOrd="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C84A7E-09F6-475C-B4EE-D6BB794C099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255FA03D-724F-4C13-8361-2C8A11CACC5A}">
      <dgm:prSet phldrT="[Text]" custT="1"/>
      <dgm:spPr/>
      <dgm:t>
        <a:bodyPr/>
        <a:lstStyle/>
        <a:p>
          <a:r>
            <a:rPr lang="en-GB" sz="2200" dirty="0"/>
            <a:t>Convert lines back to full documents</a:t>
          </a:r>
        </a:p>
      </dgm:t>
    </dgm:pt>
    <dgm:pt modelId="{E5B4126E-1A4D-432A-AF40-4DC690304CA9}" type="parTrans" cxnId="{AB00F37F-D6B7-4E16-AB0C-020F3802A5BD}">
      <dgm:prSet/>
      <dgm:spPr/>
      <dgm:t>
        <a:bodyPr/>
        <a:lstStyle/>
        <a:p>
          <a:endParaRPr lang="en-GB" sz="2200"/>
        </a:p>
      </dgm:t>
    </dgm:pt>
    <dgm:pt modelId="{D618021F-5519-4303-ADCA-62DB0C3A2FE6}" type="sibTrans" cxnId="{AB00F37F-D6B7-4E16-AB0C-020F3802A5BD}">
      <dgm:prSet custT="1"/>
      <dgm:spPr/>
      <dgm:t>
        <a:bodyPr/>
        <a:lstStyle/>
        <a:p>
          <a:endParaRPr lang="en-GB" sz="2200"/>
        </a:p>
      </dgm:t>
    </dgm:pt>
    <dgm:pt modelId="{722D6AA8-CD91-4289-8D0E-672C5AA1F853}">
      <dgm:prSet phldrT="[Text]" custT="1"/>
      <dgm:spPr/>
      <dgm:t>
        <a:bodyPr/>
        <a:lstStyle/>
        <a:p>
          <a:r>
            <a:rPr lang="en-GB" sz="2200"/>
            <a:t>Split into single words</a:t>
          </a:r>
        </a:p>
      </dgm:t>
    </dgm:pt>
    <dgm:pt modelId="{99055344-8454-424C-B3B0-6DB4C5BD0105}" type="parTrans" cxnId="{0CCF0D1D-0221-4B6C-ABED-AA95F5A12F58}">
      <dgm:prSet/>
      <dgm:spPr/>
      <dgm:t>
        <a:bodyPr/>
        <a:lstStyle/>
        <a:p>
          <a:endParaRPr lang="en-GB" sz="2200"/>
        </a:p>
      </dgm:t>
    </dgm:pt>
    <dgm:pt modelId="{E46F7321-DA6E-45D9-8F65-3A87147C9A4C}" type="sibTrans" cxnId="{0CCF0D1D-0221-4B6C-ABED-AA95F5A12F58}">
      <dgm:prSet custT="1"/>
      <dgm:spPr/>
      <dgm:t>
        <a:bodyPr/>
        <a:lstStyle/>
        <a:p>
          <a:endParaRPr lang="en-GB" sz="2200"/>
        </a:p>
      </dgm:t>
    </dgm:pt>
    <dgm:pt modelId="{3C4B745D-FEBA-4F6F-A4EC-355AB64A95D4}">
      <dgm:prSet phldrT="[Text]" custT="1"/>
      <dgm:spPr>
        <a:solidFill>
          <a:schemeClr val="accent1"/>
        </a:solidFill>
      </dgm:spPr>
      <dgm:t>
        <a:bodyPr/>
        <a:lstStyle/>
        <a:p>
          <a:r>
            <a:rPr lang="en-GB" sz="2200"/>
            <a:t>Remove Stop-Words and chosen words</a:t>
          </a:r>
        </a:p>
      </dgm:t>
    </dgm:pt>
    <dgm:pt modelId="{511F8C00-B46B-4A22-AEEB-317E5EF1B419}" type="parTrans" cxnId="{AC8F10EC-AB44-45B6-98B9-8543BD6CFDA7}">
      <dgm:prSet/>
      <dgm:spPr/>
      <dgm:t>
        <a:bodyPr/>
        <a:lstStyle/>
        <a:p>
          <a:endParaRPr lang="en-GB" sz="2200"/>
        </a:p>
      </dgm:t>
    </dgm:pt>
    <dgm:pt modelId="{7468381F-9715-48FF-A042-DDD5A974B751}" type="sibTrans" cxnId="{AC8F10EC-AB44-45B6-98B9-8543BD6CFDA7}">
      <dgm:prSet/>
      <dgm:spPr/>
      <dgm:t>
        <a:bodyPr/>
        <a:lstStyle/>
        <a:p>
          <a:endParaRPr lang="en-GB" sz="2200"/>
        </a:p>
      </dgm:t>
    </dgm:pt>
    <dgm:pt modelId="{812F54D7-FF07-4434-B177-F46DAF668A24}">
      <dgm:prSet phldrT="[Text]" custT="1"/>
      <dgm:spPr>
        <a:solidFill>
          <a:schemeClr val="accent4">
            <a:lumMod val="75000"/>
          </a:schemeClr>
        </a:solidFill>
      </dgm:spPr>
      <dgm:t>
        <a:bodyPr/>
        <a:lstStyle/>
        <a:p>
          <a:r>
            <a:rPr lang="en-GB" sz="2200"/>
            <a:t>Lemmatise words</a:t>
          </a:r>
        </a:p>
      </dgm:t>
    </dgm:pt>
    <dgm:pt modelId="{8C4E9144-D480-46E0-A2F0-56E02A35956F}" type="parTrans" cxnId="{EF84AD3B-5560-4374-A146-21294890EE0D}">
      <dgm:prSet/>
      <dgm:spPr/>
      <dgm:t>
        <a:bodyPr/>
        <a:lstStyle/>
        <a:p>
          <a:endParaRPr lang="en-GB"/>
        </a:p>
      </dgm:t>
    </dgm:pt>
    <dgm:pt modelId="{5C7DF646-21BB-4753-A264-7E957D12669F}" type="sibTrans" cxnId="{EF84AD3B-5560-4374-A146-21294890EE0D}">
      <dgm:prSet/>
      <dgm:spPr/>
      <dgm:t>
        <a:bodyPr/>
        <a:lstStyle/>
        <a:p>
          <a:endParaRPr lang="en-GB"/>
        </a:p>
      </dgm:t>
    </dgm:pt>
    <dgm:pt modelId="{C430A2B7-EA0B-4758-A0D6-7B39C8D1E639}" type="pres">
      <dgm:prSet presAssocID="{ADC84A7E-09F6-475C-B4EE-D6BB794C0995}" presName="Name0" presStyleCnt="0">
        <dgm:presLayoutVars>
          <dgm:dir/>
          <dgm:resizeHandles val="exact"/>
        </dgm:presLayoutVars>
      </dgm:prSet>
      <dgm:spPr/>
    </dgm:pt>
    <dgm:pt modelId="{77463250-0B13-4D95-9643-364C7F2DFDC6}" type="pres">
      <dgm:prSet presAssocID="{255FA03D-724F-4C13-8361-2C8A11CACC5A}" presName="node" presStyleLbl="node1" presStyleIdx="0" presStyleCnt="4">
        <dgm:presLayoutVars>
          <dgm:bulletEnabled val="1"/>
        </dgm:presLayoutVars>
      </dgm:prSet>
      <dgm:spPr/>
    </dgm:pt>
    <dgm:pt modelId="{89939C3E-8BBA-4A45-B9C0-96E6849E4C78}" type="pres">
      <dgm:prSet presAssocID="{D618021F-5519-4303-ADCA-62DB0C3A2FE6}" presName="sibTrans" presStyleLbl="sibTrans1D1" presStyleIdx="0" presStyleCnt="3"/>
      <dgm:spPr/>
    </dgm:pt>
    <dgm:pt modelId="{F00B945F-9FBA-40C2-8B1B-F471260E09E7}" type="pres">
      <dgm:prSet presAssocID="{D618021F-5519-4303-ADCA-62DB0C3A2FE6}" presName="connectorText" presStyleLbl="sibTrans1D1" presStyleIdx="0" presStyleCnt="3"/>
      <dgm:spPr/>
    </dgm:pt>
    <dgm:pt modelId="{635B0600-17BB-46B3-A8DE-C34CEEF161B9}" type="pres">
      <dgm:prSet presAssocID="{722D6AA8-CD91-4289-8D0E-672C5AA1F853}" presName="node" presStyleLbl="node1" presStyleIdx="1" presStyleCnt="4">
        <dgm:presLayoutVars>
          <dgm:bulletEnabled val="1"/>
        </dgm:presLayoutVars>
      </dgm:prSet>
      <dgm:spPr/>
    </dgm:pt>
    <dgm:pt modelId="{5D6173B4-B480-4FF0-989D-90D15C53B275}" type="pres">
      <dgm:prSet presAssocID="{E46F7321-DA6E-45D9-8F65-3A87147C9A4C}" presName="sibTrans" presStyleLbl="sibTrans1D1" presStyleIdx="1" presStyleCnt="3"/>
      <dgm:spPr/>
    </dgm:pt>
    <dgm:pt modelId="{F4AD5B3D-C511-482D-92BC-6B23F373129B}" type="pres">
      <dgm:prSet presAssocID="{E46F7321-DA6E-45D9-8F65-3A87147C9A4C}" presName="connectorText" presStyleLbl="sibTrans1D1" presStyleIdx="1" presStyleCnt="3"/>
      <dgm:spPr/>
    </dgm:pt>
    <dgm:pt modelId="{3390654E-738C-452E-A4D7-2359FDD7F547}" type="pres">
      <dgm:prSet presAssocID="{3C4B745D-FEBA-4F6F-A4EC-355AB64A95D4}" presName="node" presStyleLbl="node1" presStyleIdx="2" presStyleCnt="4">
        <dgm:presLayoutVars>
          <dgm:bulletEnabled val="1"/>
        </dgm:presLayoutVars>
      </dgm:prSet>
      <dgm:spPr/>
    </dgm:pt>
    <dgm:pt modelId="{BFDF315B-D038-4B8F-90EE-C8988DB248B2}" type="pres">
      <dgm:prSet presAssocID="{7468381F-9715-48FF-A042-DDD5A974B751}" presName="sibTrans" presStyleLbl="sibTrans1D1" presStyleIdx="2" presStyleCnt="3"/>
      <dgm:spPr/>
    </dgm:pt>
    <dgm:pt modelId="{8ADEF455-9B61-4A5F-BD60-7E7C96B34AAA}" type="pres">
      <dgm:prSet presAssocID="{7468381F-9715-48FF-A042-DDD5A974B751}" presName="connectorText" presStyleLbl="sibTrans1D1" presStyleIdx="2" presStyleCnt="3"/>
      <dgm:spPr/>
    </dgm:pt>
    <dgm:pt modelId="{E3EB4E91-AC59-47CB-A397-E6C5FD96FC22}" type="pres">
      <dgm:prSet presAssocID="{812F54D7-FF07-4434-B177-F46DAF668A24}" presName="node" presStyleLbl="node1" presStyleIdx="3" presStyleCnt="4">
        <dgm:presLayoutVars>
          <dgm:bulletEnabled val="1"/>
        </dgm:presLayoutVars>
      </dgm:prSet>
      <dgm:spPr/>
    </dgm:pt>
  </dgm:ptLst>
  <dgm:cxnLst>
    <dgm:cxn modelId="{0CCF0D1D-0221-4B6C-ABED-AA95F5A12F58}" srcId="{ADC84A7E-09F6-475C-B4EE-D6BB794C0995}" destId="{722D6AA8-CD91-4289-8D0E-672C5AA1F853}" srcOrd="1" destOrd="0" parTransId="{99055344-8454-424C-B3B0-6DB4C5BD0105}" sibTransId="{E46F7321-DA6E-45D9-8F65-3A87147C9A4C}"/>
    <dgm:cxn modelId="{F6B67331-020F-484E-A988-B92FA6AC3387}" type="presOf" srcId="{D618021F-5519-4303-ADCA-62DB0C3A2FE6}" destId="{89939C3E-8BBA-4A45-B9C0-96E6849E4C78}" srcOrd="0" destOrd="0" presId="urn:microsoft.com/office/officeart/2005/8/layout/bProcess3"/>
    <dgm:cxn modelId="{9A655938-BC96-4D0A-AD82-DA76654E3288}" type="presOf" srcId="{E46F7321-DA6E-45D9-8F65-3A87147C9A4C}" destId="{5D6173B4-B480-4FF0-989D-90D15C53B275}" srcOrd="0" destOrd="0" presId="urn:microsoft.com/office/officeart/2005/8/layout/bProcess3"/>
    <dgm:cxn modelId="{EF84AD3B-5560-4374-A146-21294890EE0D}" srcId="{ADC84A7E-09F6-475C-B4EE-D6BB794C0995}" destId="{812F54D7-FF07-4434-B177-F46DAF668A24}" srcOrd="3" destOrd="0" parTransId="{8C4E9144-D480-46E0-A2F0-56E02A35956F}" sibTransId="{5C7DF646-21BB-4753-A264-7E957D12669F}"/>
    <dgm:cxn modelId="{1497CF4B-50B7-4EBA-B00A-F457204E98FE}" type="presOf" srcId="{722D6AA8-CD91-4289-8D0E-672C5AA1F853}" destId="{635B0600-17BB-46B3-A8DE-C34CEEF161B9}" srcOrd="0" destOrd="0" presId="urn:microsoft.com/office/officeart/2005/8/layout/bProcess3"/>
    <dgm:cxn modelId="{2A641553-9CD5-4861-A618-E24A1E779E42}" type="presOf" srcId="{ADC84A7E-09F6-475C-B4EE-D6BB794C0995}" destId="{C430A2B7-EA0B-4758-A0D6-7B39C8D1E639}" srcOrd="0" destOrd="0" presId="urn:microsoft.com/office/officeart/2005/8/layout/bProcess3"/>
    <dgm:cxn modelId="{F696EC75-2365-447A-9E33-4A129C6D2F6E}" type="presOf" srcId="{7468381F-9715-48FF-A042-DDD5A974B751}" destId="{BFDF315B-D038-4B8F-90EE-C8988DB248B2}" srcOrd="0" destOrd="0" presId="urn:microsoft.com/office/officeart/2005/8/layout/bProcess3"/>
    <dgm:cxn modelId="{756C3678-A1E2-40FD-BC39-B33F2EB008A5}" type="presOf" srcId="{E46F7321-DA6E-45D9-8F65-3A87147C9A4C}" destId="{F4AD5B3D-C511-482D-92BC-6B23F373129B}" srcOrd="1" destOrd="0" presId="urn:microsoft.com/office/officeart/2005/8/layout/bProcess3"/>
    <dgm:cxn modelId="{AB00F37F-D6B7-4E16-AB0C-020F3802A5BD}" srcId="{ADC84A7E-09F6-475C-B4EE-D6BB794C0995}" destId="{255FA03D-724F-4C13-8361-2C8A11CACC5A}" srcOrd="0" destOrd="0" parTransId="{E5B4126E-1A4D-432A-AF40-4DC690304CA9}" sibTransId="{D618021F-5519-4303-ADCA-62DB0C3A2FE6}"/>
    <dgm:cxn modelId="{CA3FAD9A-B953-4E88-A3ED-DF1F37EBCA93}" type="presOf" srcId="{812F54D7-FF07-4434-B177-F46DAF668A24}" destId="{E3EB4E91-AC59-47CB-A397-E6C5FD96FC22}" srcOrd="0" destOrd="0" presId="urn:microsoft.com/office/officeart/2005/8/layout/bProcess3"/>
    <dgm:cxn modelId="{A71A45B8-6692-4DA9-9636-6079756FC196}" type="presOf" srcId="{D618021F-5519-4303-ADCA-62DB0C3A2FE6}" destId="{F00B945F-9FBA-40C2-8B1B-F471260E09E7}" srcOrd="1" destOrd="0" presId="urn:microsoft.com/office/officeart/2005/8/layout/bProcess3"/>
    <dgm:cxn modelId="{9FCB83C7-9DFF-4D0D-9F97-F84B46065756}" type="presOf" srcId="{3C4B745D-FEBA-4F6F-A4EC-355AB64A95D4}" destId="{3390654E-738C-452E-A4D7-2359FDD7F547}" srcOrd="0" destOrd="0" presId="urn:microsoft.com/office/officeart/2005/8/layout/bProcess3"/>
    <dgm:cxn modelId="{AC8F10EC-AB44-45B6-98B9-8543BD6CFDA7}" srcId="{ADC84A7E-09F6-475C-B4EE-D6BB794C0995}" destId="{3C4B745D-FEBA-4F6F-A4EC-355AB64A95D4}" srcOrd="2" destOrd="0" parTransId="{511F8C00-B46B-4A22-AEEB-317E5EF1B419}" sibTransId="{7468381F-9715-48FF-A042-DDD5A974B751}"/>
    <dgm:cxn modelId="{FF7FA1F0-640B-4833-9B01-8C8720BA11B3}" type="presOf" srcId="{255FA03D-724F-4C13-8361-2C8A11CACC5A}" destId="{77463250-0B13-4D95-9643-364C7F2DFDC6}" srcOrd="0" destOrd="0" presId="urn:microsoft.com/office/officeart/2005/8/layout/bProcess3"/>
    <dgm:cxn modelId="{8049AAFD-06B8-42FC-87A4-04B911EB28F6}" type="presOf" srcId="{7468381F-9715-48FF-A042-DDD5A974B751}" destId="{8ADEF455-9B61-4A5F-BD60-7E7C96B34AAA}" srcOrd="1" destOrd="0" presId="urn:microsoft.com/office/officeart/2005/8/layout/bProcess3"/>
    <dgm:cxn modelId="{589B0A2D-2428-405B-8661-A91052FB44D8}" type="presParOf" srcId="{C430A2B7-EA0B-4758-A0D6-7B39C8D1E639}" destId="{77463250-0B13-4D95-9643-364C7F2DFDC6}" srcOrd="0" destOrd="0" presId="urn:microsoft.com/office/officeart/2005/8/layout/bProcess3"/>
    <dgm:cxn modelId="{99BA3FB6-4FE0-4B6A-B209-F53461BE8C93}" type="presParOf" srcId="{C430A2B7-EA0B-4758-A0D6-7B39C8D1E639}" destId="{89939C3E-8BBA-4A45-B9C0-96E6849E4C78}" srcOrd="1" destOrd="0" presId="urn:microsoft.com/office/officeart/2005/8/layout/bProcess3"/>
    <dgm:cxn modelId="{A6E70135-C30E-4B5E-ABB7-878C4FC1BD26}" type="presParOf" srcId="{89939C3E-8BBA-4A45-B9C0-96E6849E4C78}" destId="{F00B945F-9FBA-40C2-8B1B-F471260E09E7}" srcOrd="0" destOrd="0" presId="urn:microsoft.com/office/officeart/2005/8/layout/bProcess3"/>
    <dgm:cxn modelId="{E747DCDF-C3E5-4F78-BCB8-AD9489E8F1A5}" type="presParOf" srcId="{C430A2B7-EA0B-4758-A0D6-7B39C8D1E639}" destId="{635B0600-17BB-46B3-A8DE-C34CEEF161B9}" srcOrd="2" destOrd="0" presId="urn:microsoft.com/office/officeart/2005/8/layout/bProcess3"/>
    <dgm:cxn modelId="{03678D11-3C36-41C9-94BE-900B18AB8925}" type="presParOf" srcId="{C430A2B7-EA0B-4758-A0D6-7B39C8D1E639}" destId="{5D6173B4-B480-4FF0-989D-90D15C53B275}" srcOrd="3" destOrd="0" presId="urn:microsoft.com/office/officeart/2005/8/layout/bProcess3"/>
    <dgm:cxn modelId="{6D38D570-FB26-4919-A825-9B3F776D279B}" type="presParOf" srcId="{5D6173B4-B480-4FF0-989D-90D15C53B275}" destId="{F4AD5B3D-C511-482D-92BC-6B23F373129B}" srcOrd="0" destOrd="0" presId="urn:microsoft.com/office/officeart/2005/8/layout/bProcess3"/>
    <dgm:cxn modelId="{493C87D0-FE29-4060-BCFD-84437A6C2EAB}" type="presParOf" srcId="{C430A2B7-EA0B-4758-A0D6-7B39C8D1E639}" destId="{3390654E-738C-452E-A4D7-2359FDD7F547}" srcOrd="4" destOrd="0" presId="urn:microsoft.com/office/officeart/2005/8/layout/bProcess3"/>
    <dgm:cxn modelId="{85388EB8-6670-4F0C-B325-B69BD62B3901}" type="presParOf" srcId="{C430A2B7-EA0B-4758-A0D6-7B39C8D1E639}" destId="{BFDF315B-D038-4B8F-90EE-C8988DB248B2}" srcOrd="5" destOrd="0" presId="urn:microsoft.com/office/officeart/2005/8/layout/bProcess3"/>
    <dgm:cxn modelId="{C403C2D4-FFBD-43E6-B062-E731DFC5F379}" type="presParOf" srcId="{BFDF315B-D038-4B8F-90EE-C8988DB248B2}" destId="{8ADEF455-9B61-4A5F-BD60-7E7C96B34AAA}" srcOrd="0" destOrd="0" presId="urn:microsoft.com/office/officeart/2005/8/layout/bProcess3"/>
    <dgm:cxn modelId="{85FECB17-8AC6-497F-9DC2-45448B55D1C2}" type="presParOf" srcId="{C430A2B7-EA0B-4758-A0D6-7B39C8D1E639}" destId="{E3EB4E91-AC59-47CB-A397-E6C5FD96FC22}" srcOrd="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27B16E-5D3E-4C35-8260-F30F9DCA9C8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C6028249-4D03-40C4-9DEB-798A0E9DBCB8}">
      <dgm:prSet custT="1"/>
      <dgm:spPr>
        <a:solidFill>
          <a:schemeClr val="accent4">
            <a:lumMod val="75000"/>
          </a:schemeClr>
        </a:solidFill>
      </dgm:spPr>
      <dgm:t>
        <a:bodyPr/>
        <a:lstStyle/>
        <a:p>
          <a:pPr algn="ctr"/>
          <a:r>
            <a:rPr lang="en-US" sz="1700"/>
            <a:t>Effect on a case</a:t>
          </a:r>
        </a:p>
      </dgm:t>
    </dgm:pt>
    <dgm:pt modelId="{E57C38CF-9056-4004-B341-4D045EAC2238}" type="parTrans" cxnId="{41055060-6FF0-412E-90D8-BC83FCAFED21}">
      <dgm:prSet/>
      <dgm:spPr/>
      <dgm:t>
        <a:bodyPr/>
        <a:lstStyle/>
        <a:p>
          <a:endParaRPr lang="en-GB" sz="1700"/>
        </a:p>
      </dgm:t>
    </dgm:pt>
    <dgm:pt modelId="{393D0B8B-B48F-41FE-B461-F06F0E495DB3}" type="sibTrans" cxnId="{41055060-6FF0-412E-90D8-BC83FCAFED21}">
      <dgm:prSet/>
      <dgm:spPr/>
      <dgm:t>
        <a:bodyPr/>
        <a:lstStyle/>
        <a:p>
          <a:endParaRPr lang="en-GB" sz="1700"/>
        </a:p>
      </dgm:t>
    </dgm:pt>
    <dgm:pt modelId="{D971BD4E-D78E-4858-8B2D-6DE100D34056}">
      <dgm:prSet custT="1"/>
      <dgm:spPr>
        <a:solidFill>
          <a:schemeClr val="accent1"/>
        </a:solidFill>
      </dgm:spPr>
      <dgm:t>
        <a:bodyPr/>
        <a:lstStyle/>
        <a:p>
          <a:r>
            <a:rPr lang="en-US" sz="1700"/>
            <a:t>Truncate documents</a:t>
          </a:r>
        </a:p>
      </dgm:t>
    </dgm:pt>
    <dgm:pt modelId="{6952A718-2254-4E88-8A03-AB897E6D56D8}" type="parTrans" cxnId="{1BFB28F6-90C9-4926-A89B-9F703A3D6039}">
      <dgm:prSet/>
      <dgm:spPr/>
      <dgm:t>
        <a:bodyPr/>
        <a:lstStyle/>
        <a:p>
          <a:endParaRPr lang="en-GB" sz="1700"/>
        </a:p>
      </dgm:t>
    </dgm:pt>
    <dgm:pt modelId="{06D95498-B36C-40B8-ACD0-F2DDFFD4E0C4}" type="sibTrans" cxnId="{1BFB28F6-90C9-4926-A89B-9F703A3D6039}">
      <dgm:prSet/>
      <dgm:spPr/>
      <dgm:t>
        <a:bodyPr/>
        <a:lstStyle/>
        <a:p>
          <a:endParaRPr lang="en-GB" sz="1700"/>
        </a:p>
      </dgm:t>
    </dgm:pt>
    <dgm:pt modelId="{EFE7F005-4FC2-49CF-9FAB-1C934AF6E71D}">
      <dgm:prSet custT="1"/>
      <dgm:spPr>
        <a:solidFill>
          <a:schemeClr val="accent1"/>
        </a:solidFill>
      </dgm:spPr>
      <dgm:t>
        <a:bodyPr/>
        <a:lstStyle/>
        <a:p>
          <a:r>
            <a:rPr lang="en-US" sz="1700"/>
            <a:t>Remove Stop Words</a:t>
          </a:r>
        </a:p>
      </dgm:t>
    </dgm:pt>
    <dgm:pt modelId="{1DA39510-067A-4B82-9BE3-B0078F496915}" type="parTrans" cxnId="{80B69A1E-FA2F-4DF4-B405-6F6B38A93E9E}">
      <dgm:prSet/>
      <dgm:spPr/>
      <dgm:t>
        <a:bodyPr/>
        <a:lstStyle/>
        <a:p>
          <a:endParaRPr lang="en-GB" sz="1700"/>
        </a:p>
      </dgm:t>
    </dgm:pt>
    <dgm:pt modelId="{39519F25-36F7-480A-A16C-930252BC4259}" type="sibTrans" cxnId="{80B69A1E-FA2F-4DF4-B405-6F6B38A93E9E}">
      <dgm:prSet/>
      <dgm:spPr/>
      <dgm:t>
        <a:bodyPr/>
        <a:lstStyle/>
        <a:p>
          <a:endParaRPr lang="en-GB" sz="1700"/>
        </a:p>
      </dgm:t>
    </dgm:pt>
    <dgm:pt modelId="{E04246F0-C37D-4A7E-A065-D7298618E9C5}">
      <dgm:prSet custT="1"/>
      <dgm:spPr>
        <a:solidFill>
          <a:schemeClr val="accent1"/>
        </a:solidFill>
      </dgm:spPr>
      <dgm:t>
        <a:bodyPr/>
        <a:lstStyle/>
        <a:p>
          <a:r>
            <a:rPr lang="en-US" sz="1700" err="1"/>
            <a:t>Lemmatise</a:t>
          </a:r>
          <a:endParaRPr lang="en-US" sz="1700"/>
        </a:p>
      </dgm:t>
    </dgm:pt>
    <dgm:pt modelId="{EF7CB206-7A12-454B-989B-149968828E16}" type="parTrans" cxnId="{5D63E1F7-71B9-4920-8F14-82A7D320AFA2}">
      <dgm:prSet/>
      <dgm:spPr/>
      <dgm:t>
        <a:bodyPr/>
        <a:lstStyle/>
        <a:p>
          <a:endParaRPr lang="en-GB" sz="1700"/>
        </a:p>
      </dgm:t>
    </dgm:pt>
    <dgm:pt modelId="{EBC3BA69-D9A1-46ED-89E4-C1575DCF67AE}" type="sibTrans" cxnId="{5D63E1F7-71B9-4920-8F14-82A7D320AFA2}">
      <dgm:prSet/>
      <dgm:spPr/>
      <dgm:t>
        <a:bodyPr/>
        <a:lstStyle/>
        <a:p>
          <a:endParaRPr lang="en-GB" sz="1700"/>
        </a:p>
      </dgm:t>
    </dgm:pt>
    <dgm:pt modelId="{8A5AD46B-3800-4084-BCD0-C228E5D6ED3B}">
      <dgm:prSet custT="1"/>
      <dgm:spPr>
        <a:solidFill>
          <a:schemeClr val="accent3">
            <a:lumMod val="75000"/>
          </a:schemeClr>
        </a:solidFill>
      </dgm:spPr>
      <dgm:t>
        <a:bodyPr/>
        <a:lstStyle/>
        <a:p>
          <a:pPr algn="ctr"/>
          <a:r>
            <a:rPr lang="en-US" sz="1700"/>
            <a:t>Clean Lines by</a:t>
          </a:r>
        </a:p>
      </dgm:t>
    </dgm:pt>
    <dgm:pt modelId="{63EDCCAC-36A7-4715-BF3F-8AA9F14D2EE6}" type="parTrans" cxnId="{A45EEB30-9BA7-41A1-A040-B51889EC9FCC}">
      <dgm:prSet/>
      <dgm:spPr/>
      <dgm:t>
        <a:bodyPr/>
        <a:lstStyle/>
        <a:p>
          <a:endParaRPr lang="en-GB" sz="1700"/>
        </a:p>
      </dgm:t>
    </dgm:pt>
    <dgm:pt modelId="{84BEAD4D-AF69-429B-94AA-1D849F1D56B3}" type="sibTrans" cxnId="{A45EEB30-9BA7-41A1-A040-B51889EC9FCC}">
      <dgm:prSet/>
      <dgm:spPr/>
      <dgm:t>
        <a:bodyPr/>
        <a:lstStyle/>
        <a:p>
          <a:endParaRPr lang="en-GB" sz="1700"/>
        </a:p>
      </dgm:t>
    </dgm:pt>
    <dgm:pt modelId="{76A5EB5D-2DA7-4E35-9F60-5FC348DA40B7}">
      <dgm:prSet custT="1"/>
      <dgm:spPr>
        <a:solidFill>
          <a:schemeClr val="accent3">
            <a:lumMod val="75000"/>
          </a:schemeClr>
        </a:solidFill>
      </dgm:spPr>
      <dgm:t>
        <a:bodyPr/>
        <a:lstStyle/>
        <a:p>
          <a:r>
            <a:rPr lang="en-US" sz="1700"/>
            <a:t>Remove words by Inspection</a:t>
          </a:r>
        </a:p>
      </dgm:t>
    </dgm:pt>
    <dgm:pt modelId="{131D0B17-C642-438E-B02A-0D2EA683A381}" type="parTrans" cxnId="{3D08FC32-3F23-412B-91E2-53A793AAFC0F}">
      <dgm:prSet/>
      <dgm:spPr/>
      <dgm:t>
        <a:bodyPr/>
        <a:lstStyle/>
        <a:p>
          <a:endParaRPr lang="en-GB" sz="1700"/>
        </a:p>
      </dgm:t>
    </dgm:pt>
    <dgm:pt modelId="{F86CCA82-6263-46FC-909E-F67936F2EC3B}" type="sibTrans" cxnId="{3D08FC32-3F23-412B-91E2-53A793AAFC0F}">
      <dgm:prSet/>
      <dgm:spPr/>
      <dgm:t>
        <a:bodyPr/>
        <a:lstStyle/>
        <a:p>
          <a:endParaRPr lang="en-GB" sz="1700"/>
        </a:p>
      </dgm:t>
    </dgm:pt>
    <dgm:pt modelId="{C97CF4D9-4456-4C7B-BD6F-2E313E3BC061}">
      <dgm:prSet custT="1"/>
      <dgm:spPr>
        <a:solidFill>
          <a:schemeClr val="accent3">
            <a:lumMod val="75000"/>
          </a:schemeClr>
        </a:solidFill>
      </dgm:spPr>
      <dgm:t>
        <a:bodyPr/>
        <a:lstStyle/>
        <a:p>
          <a:pPr algn="l"/>
          <a:r>
            <a:rPr lang="en-US" sz="1700"/>
            <a:t>Frequency</a:t>
          </a:r>
        </a:p>
      </dgm:t>
    </dgm:pt>
    <dgm:pt modelId="{6F8A3F3A-05A7-4110-800C-E6FFE502ED94}" type="parTrans" cxnId="{CC4B389C-3AEB-475D-A3AC-AECCEC446947}">
      <dgm:prSet/>
      <dgm:spPr/>
      <dgm:t>
        <a:bodyPr/>
        <a:lstStyle/>
        <a:p>
          <a:endParaRPr lang="en-GB" sz="1700"/>
        </a:p>
      </dgm:t>
    </dgm:pt>
    <dgm:pt modelId="{7CB75849-8785-4B57-90CB-2397A411F6C1}" type="sibTrans" cxnId="{CC4B389C-3AEB-475D-A3AC-AECCEC446947}">
      <dgm:prSet/>
      <dgm:spPr/>
      <dgm:t>
        <a:bodyPr/>
        <a:lstStyle/>
        <a:p>
          <a:endParaRPr lang="en-GB" sz="1700"/>
        </a:p>
      </dgm:t>
    </dgm:pt>
    <dgm:pt modelId="{D5663186-9414-4EA6-A00F-EA18AC33CCDB}">
      <dgm:prSet custT="1"/>
      <dgm:spPr>
        <a:solidFill>
          <a:schemeClr val="accent3">
            <a:lumMod val="75000"/>
          </a:schemeClr>
        </a:solidFill>
      </dgm:spPr>
      <dgm:t>
        <a:bodyPr/>
        <a:lstStyle/>
        <a:p>
          <a:pPr algn="l"/>
          <a:r>
            <a:rPr lang="en-US" sz="1700"/>
            <a:t>Impact</a:t>
          </a:r>
        </a:p>
      </dgm:t>
    </dgm:pt>
    <dgm:pt modelId="{FA4BED51-FCFB-47B8-BCBF-CD27C6E6B3AD}" type="parTrans" cxnId="{E81DAF92-1A5E-4861-867F-A2941852137E}">
      <dgm:prSet/>
      <dgm:spPr/>
      <dgm:t>
        <a:bodyPr/>
        <a:lstStyle/>
        <a:p>
          <a:endParaRPr lang="en-GB" sz="1700"/>
        </a:p>
      </dgm:t>
    </dgm:pt>
    <dgm:pt modelId="{A137C0A6-18C9-423E-BCCE-2CAAE6025DA0}" type="sibTrans" cxnId="{E81DAF92-1A5E-4861-867F-A2941852137E}">
      <dgm:prSet/>
      <dgm:spPr/>
      <dgm:t>
        <a:bodyPr/>
        <a:lstStyle/>
        <a:p>
          <a:endParaRPr lang="en-GB" sz="1700"/>
        </a:p>
      </dgm:t>
    </dgm:pt>
    <dgm:pt modelId="{3CE7A023-6AD3-4AA3-84FB-C6BCFD80F449}">
      <dgm:prSet custT="1"/>
      <dgm:spPr>
        <a:solidFill>
          <a:schemeClr val="accent3">
            <a:lumMod val="75000"/>
          </a:schemeClr>
        </a:solidFill>
      </dgm:spPr>
      <dgm:t>
        <a:bodyPr/>
        <a:lstStyle/>
        <a:p>
          <a:pPr algn="l"/>
          <a:r>
            <a:rPr lang="en-US" sz="1700"/>
            <a:t>Inspection</a:t>
          </a:r>
        </a:p>
      </dgm:t>
    </dgm:pt>
    <dgm:pt modelId="{AB077E14-249B-4A68-B26A-8541B8E1181E}" type="parTrans" cxnId="{FACD654E-408D-46E4-8725-A4DDC080602C}">
      <dgm:prSet/>
      <dgm:spPr/>
      <dgm:t>
        <a:bodyPr/>
        <a:lstStyle/>
        <a:p>
          <a:endParaRPr lang="en-GB" sz="1700"/>
        </a:p>
      </dgm:t>
    </dgm:pt>
    <dgm:pt modelId="{CEB32D06-41B3-4F18-82FA-8EDA97B3F263}" type="sibTrans" cxnId="{FACD654E-408D-46E4-8725-A4DDC080602C}">
      <dgm:prSet/>
      <dgm:spPr/>
      <dgm:t>
        <a:bodyPr/>
        <a:lstStyle/>
        <a:p>
          <a:endParaRPr lang="en-GB" sz="1700"/>
        </a:p>
      </dgm:t>
    </dgm:pt>
    <dgm:pt modelId="{C3A43D2E-2314-4E29-968C-D98B276BFF26}">
      <dgm:prSet custT="1"/>
      <dgm:spPr>
        <a:solidFill>
          <a:schemeClr val="accent1"/>
        </a:solidFill>
      </dgm:spPr>
      <dgm:t>
        <a:bodyPr/>
        <a:lstStyle/>
        <a:p>
          <a:r>
            <a:rPr lang="en-US" sz="1700"/>
            <a:t>Select documents</a:t>
          </a:r>
        </a:p>
      </dgm:t>
    </dgm:pt>
    <dgm:pt modelId="{3C229D75-EB49-480B-A84F-D6691226A805}" type="parTrans" cxnId="{6D9685EB-5966-4F3F-A24B-36A9C38765BF}">
      <dgm:prSet/>
      <dgm:spPr/>
      <dgm:t>
        <a:bodyPr/>
        <a:lstStyle/>
        <a:p>
          <a:endParaRPr lang="en-GB" sz="1700"/>
        </a:p>
      </dgm:t>
    </dgm:pt>
    <dgm:pt modelId="{FFF0E097-5665-49CE-B3FA-A0DEEBDD0C28}" type="sibTrans" cxnId="{6D9685EB-5966-4F3F-A24B-36A9C38765BF}">
      <dgm:prSet/>
      <dgm:spPr/>
      <dgm:t>
        <a:bodyPr/>
        <a:lstStyle/>
        <a:p>
          <a:endParaRPr lang="en-GB" sz="1700"/>
        </a:p>
      </dgm:t>
    </dgm:pt>
    <dgm:pt modelId="{F3029E73-F81F-412A-8DBF-CF9A81AA50A2}">
      <dgm:prSet custT="1"/>
      <dgm:spPr>
        <a:solidFill>
          <a:schemeClr val="accent4">
            <a:lumMod val="75000"/>
          </a:schemeClr>
        </a:solidFill>
      </dgm:spPr>
      <dgm:t>
        <a:bodyPr/>
        <a:lstStyle/>
        <a:p>
          <a:pPr algn="l"/>
          <a:r>
            <a:rPr lang="en-US" sz="1700"/>
            <a:t>Text Analysis</a:t>
          </a:r>
        </a:p>
      </dgm:t>
    </dgm:pt>
    <dgm:pt modelId="{07A8FFCF-94DD-4564-B60B-6B187CB0ED7D}" type="parTrans" cxnId="{104CE791-7542-4F55-9094-312DCAA19D38}">
      <dgm:prSet/>
      <dgm:spPr/>
      <dgm:t>
        <a:bodyPr/>
        <a:lstStyle/>
        <a:p>
          <a:endParaRPr lang="en-GB" sz="1700"/>
        </a:p>
      </dgm:t>
    </dgm:pt>
    <dgm:pt modelId="{3802BB4A-B5E6-4AD4-9CAF-BC242D695F50}" type="sibTrans" cxnId="{104CE791-7542-4F55-9094-312DCAA19D38}">
      <dgm:prSet/>
      <dgm:spPr/>
      <dgm:t>
        <a:bodyPr/>
        <a:lstStyle/>
        <a:p>
          <a:endParaRPr lang="en-GB" sz="1700"/>
        </a:p>
      </dgm:t>
    </dgm:pt>
    <dgm:pt modelId="{21A380CB-9184-42E9-8A17-7D49B3CEAFE6}">
      <dgm:prSet custT="1"/>
      <dgm:spPr>
        <a:solidFill>
          <a:schemeClr val="accent1"/>
        </a:solidFill>
      </dgm:spPr>
      <dgm:t>
        <a:bodyPr/>
        <a:lstStyle/>
        <a:p>
          <a:r>
            <a:rPr lang="en-US" sz="1700"/>
            <a:t>Recreate documents from cleaned words</a:t>
          </a:r>
        </a:p>
      </dgm:t>
    </dgm:pt>
    <dgm:pt modelId="{D1ADE8A6-E30E-4EEC-A29E-C5FE3BA001CB}" type="parTrans" cxnId="{282178A8-22FF-46B1-9A76-500C1F062CE4}">
      <dgm:prSet/>
      <dgm:spPr/>
      <dgm:t>
        <a:bodyPr/>
        <a:lstStyle/>
        <a:p>
          <a:endParaRPr lang="en-GB" sz="1700"/>
        </a:p>
      </dgm:t>
    </dgm:pt>
    <dgm:pt modelId="{1007293A-EF3A-420E-BDC0-82A9AA9B8427}" type="sibTrans" cxnId="{282178A8-22FF-46B1-9A76-500C1F062CE4}">
      <dgm:prSet/>
      <dgm:spPr/>
      <dgm:t>
        <a:bodyPr/>
        <a:lstStyle/>
        <a:p>
          <a:endParaRPr lang="en-GB" sz="1700"/>
        </a:p>
      </dgm:t>
    </dgm:pt>
    <dgm:pt modelId="{C314E870-4CA2-476B-9DE3-36AC88D5EADC}">
      <dgm:prSet custT="1"/>
      <dgm:spPr>
        <a:solidFill>
          <a:schemeClr val="accent4">
            <a:lumMod val="75000"/>
          </a:schemeClr>
        </a:solidFill>
      </dgm:spPr>
      <dgm:t>
        <a:bodyPr/>
        <a:lstStyle/>
        <a:p>
          <a:pPr algn="l"/>
          <a:r>
            <a:rPr lang="en-US" sz="1700"/>
            <a:t>Topic Modelling</a:t>
          </a:r>
        </a:p>
      </dgm:t>
    </dgm:pt>
    <dgm:pt modelId="{08402B8F-6F11-4305-BB86-D343CF093290}" type="parTrans" cxnId="{D2894801-4CF1-40CC-AF9E-0DD414149A5C}">
      <dgm:prSet/>
      <dgm:spPr/>
      <dgm:t>
        <a:bodyPr/>
        <a:lstStyle/>
        <a:p>
          <a:endParaRPr lang="en-GB" sz="1700"/>
        </a:p>
      </dgm:t>
    </dgm:pt>
    <dgm:pt modelId="{31B6C9E9-76D8-41FA-ABD6-6E42A51D3EAA}" type="sibTrans" cxnId="{D2894801-4CF1-40CC-AF9E-0DD414149A5C}">
      <dgm:prSet/>
      <dgm:spPr/>
      <dgm:t>
        <a:bodyPr/>
        <a:lstStyle/>
        <a:p>
          <a:endParaRPr lang="en-GB" sz="1700"/>
        </a:p>
      </dgm:t>
    </dgm:pt>
    <dgm:pt modelId="{BD7E4BD2-81B6-4EF6-83B8-55EED1D0AFB4}" type="pres">
      <dgm:prSet presAssocID="{BD27B16E-5D3E-4C35-8260-F30F9DCA9C8C}" presName="Name0" presStyleCnt="0">
        <dgm:presLayoutVars>
          <dgm:dir/>
          <dgm:resizeHandles/>
        </dgm:presLayoutVars>
      </dgm:prSet>
      <dgm:spPr/>
    </dgm:pt>
    <dgm:pt modelId="{34F0B6E1-1270-45C2-AD6B-2FB6FD812116}" type="pres">
      <dgm:prSet presAssocID="{C3A43D2E-2314-4E29-968C-D98B276BFF26}" presName="compNode" presStyleCnt="0"/>
      <dgm:spPr/>
    </dgm:pt>
    <dgm:pt modelId="{56218AC3-5A8C-4D5B-AA3D-4366140CCC8E}" type="pres">
      <dgm:prSet presAssocID="{C3A43D2E-2314-4E29-968C-D98B276BFF26}" presName="dummyConnPt" presStyleCnt="0"/>
      <dgm:spPr/>
    </dgm:pt>
    <dgm:pt modelId="{676794DB-755E-4473-9B4B-A519B93BF6A8}" type="pres">
      <dgm:prSet presAssocID="{C3A43D2E-2314-4E29-968C-D98B276BFF26}" presName="node" presStyleLbl="node1" presStyleIdx="0" presStyleCnt="8">
        <dgm:presLayoutVars>
          <dgm:bulletEnabled val="1"/>
        </dgm:presLayoutVars>
      </dgm:prSet>
      <dgm:spPr/>
    </dgm:pt>
    <dgm:pt modelId="{C88DA8C2-781B-4648-9260-01952CC2CC92}" type="pres">
      <dgm:prSet presAssocID="{FFF0E097-5665-49CE-B3FA-A0DEEBDD0C28}" presName="sibTrans" presStyleLbl="bgSibTrans2D1" presStyleIdx="0" presStyleCnt="7"/>
      <dgm:spPr/>
    </dgm:pt>
    <dgm:pt modelId="{47A95D10-C074-4CD4-B90A-508F38B9F470}" type="pres">
      <dgm:prSet presAssocID="{D971BD4E-D78E-4858-8B2D-6DE100D34056}" presName="compNode" presStyleCnt="0"/>
      <dgm:spPr/>
    </dgm:pt>
    <dgm:pt modelId="{BC79CD7C-3E9B-4175-B4A0-3AAC1CA0E70A}" type="pres">
      <dgm:prSet presAssocID="{D971BD4E-D78E-4858-8B2D-6DE100D34056}" presName="dummyConnPt" presStyleCnt="0"/>
      <dgm:spPr/>
    </dgm:pt>
    <dgm:pt modelId="{2B32623F-3318-4E1F-8998-22F60AB9FF20}" type="pres">
      <dgm:prSet presAssocID="{D971BD4E-D78E-4858-8B2D-6DE100D34056}" presName="node" presStyleLbl="node1" presStyleIdx="1" presStyleCnt="8">
        <dgm:presLayoutVars>
          <dgm:bulletEnabled val="1"/>
        </dgm:presLayoutVars>
      </dgm:prSet>
      <dgm:spPr/>
    </dgm:pt>
    <dgm:pt modelId="{730CDE50-2D1E-401A-AC38-C79CC813CA0F}" type="pres">
      <dgm:prSet presAssocID="{06D95498-B36C-40B8-ACD0-F2DDFFD4E0C4}" presName="sibTrans" presStyleLbl="bgSibTrans2D1" presStyleIdx="1" presStyleCnt="7"/>
      <dgm:spPr/>
    </dgm:pt>
    <dgm:pt modelId="{F5F7EF15-6DA9-46B6-A37A-D714A3F7132C}" type="pres">
      <dgm:prSet presAssocID="{8A5AD46B-3800-4084-BCD0-C228E5D6ED3B}" presName="compNode" presStyleCnt="0"/>
      <dgm:spPr/>
    </dgm:pt>
    <dgm:pt modelId="{B8A615B8-FB87-4D4A-AA04-19420EFA0D61}" type="pres">
      <dgm:prSet presAssocID="{8A5AD46B-3800-4084-BCD0-C228E5D6ED3B}" presName="dummyConnPt" presStyleCnt="0"/>
      <dgm:spPr/>
    </dgm:pt>
    <dgm:pt modelId="{0286A42D-F645-4EF3-B1EB-B02948ED67C9}" type="pres">
      <dgm:prSet presAssocID="{8A5AD46B-3800-4084-BCD0-C228E5D6ED3B}" presName="node" presStyleLbl="node1" presStyleIdx="2" presStyleCnt="8">
        <dgm:presLayoutVars>
          <dgm:bulletEnabled val="1"/>
        </dgm:presLayoutVars>
      </dgm:prSet>
      <dgm:spPr/>
    </dgm:pt>
    <dgm:pt modelId="{873D5182-DC26-4A79-8F28-80C78F145028}" type="pres">
      <dgm:prSet presAssocID="{84BEAD4D-AF69-429B-94AA-1D849F1D56B3}" presName="sibTrans" presStyleLbl="bgSibTrans2D1" presStyleIdx="2" presStyleCnt="7"/>
      <dgm:spPr/>
    </dgm:pt>
    <dgm:pt modelId="{1C0DC9F4-0E1F-40FE-B858-EE974AC0158B}" type="pres">
      <dgm:prSet presAssocID="{EFE7F005-4FC2-49CF-9FAB-1C934AF6E71D}" presName="compNode" presStyleCnt="0"/>
      <dgm:spPr/>
    </dgm:pt>
    <dgm:pt modelId="{05973BC5-F95A-43E0-80DB-C36FF5D3C544}" type="pres">
      <dgm:prSet presAssocID="{EFE7F005-4FC2-49CF-9FAB-1C934AF6E71D}" presName="dummyConnPt" presStyleCnt="0"/>
      <dgm:spPr/>
    </dgm:pt>
    <dgm:pt modelId="{AFAABCC7-87CF-44B2-AF8C-C7117DFD3CD5}" type="pres">
      <dgm:prSet presAssocID="{EFE7F005-4FC2-49CF-9FAB-1C934AF6E71D}" presName="node" presStyleLbl="node1" presStyleIdx="3" presStyleCnt="8">
        <dgm:presLayoutVars>
          <dgm:bulletEnabled val="1"/>
        </dgm:presLayoutVars>
      </dgm:prSet>
      <dgm:spPr/>
    </dgm:pt>
    <dgm:pt modelId="{5F565491-51B8-4936-9DC7-392C12C09177}" type="pres">
      <dgm:prSet presAssocID="{39519F25-36F7-480A-A16C-930252BC4259}" presName="sibTrans" presStyleLbl="bgSibTrans2D1" presStyleIdx="3" presStyleCnt="7"/>
      <dgm:spPr/>
    </dgm:pt>
    <dgm:pt modelId="{52B10734-DE7D-4EE2-B71B-A480D6DC6B99}" type="pres">
      <dgm:prSet presAssocID="{76A5EB5D-2DA7-4E35-9F60-5FC348DA40B7}" presName="compNode" presStyleCnt="0"/>
      <dgm:spPr/>
    </dgm:pt>
    <dgm:pt modelId="{808CE12B-84CC-4FD5-B6DC-0BF9A3B86CBB}" type="pres">
      <dgm:prSet presAssocID="{76A5EB5D-2DA7-4E35-9F60-5FC348DA40B7}" presName="dummyConnPt" presStyleCnt="0"/>
      <dgm:spPr/>
    </dgm:pt>
    <dgm:pt modelId="{3292495C-0779-4C3E-B8D9-6865BA667475}" type="pres">
      <dgm:prSet presAssocID="{76A5EB5D-2DA7-4E35-9F60-5FC348DA40B7}" presName="node" presStyleLbl="node1" presStyleIdx="4" presStyleCnt="8">
        <dgm:presLayoutVars>
          <dgm:bulletEnabled val="1"/>
        </dgm:presLayoutVars>
      </dgm:prSet>
      <dgm:spPr/>
    </dgm:pt>
    <dgm:pt modelId="{D63D2BF5-B592-4E9D-A9B6-A59379C4D5A1}" type="pres">
      <dgm:prSet presAssocID="{F86CCA82-6263-46FC-909E-F67936F2EC3B}" presName="sibTrans" presStyleLbl="bgSibTrans2D1" presStyleIdx="4" presStyleCnt="7"/>
      <dgm:spPr/>
    </dgm:pt>
    <dgm:pt modelId="{B833C313-6C08-46BF-8B7C-2EB6057738F9}" type="pres">
      <dgm:prSet presAssocID="{E04246F0-C37D-4A7E-A065-D7298618E9C5}" presName="compNode" presStyleCnt="0"/>
      <dgm:spPr/>
    </dgm:pt>
    <dgm:pt modelId="{17A54D1B-F69F-4305-A8B6-4B449CDA00B2}" type="pres">
      <dgm:prSet presAssocID="{E04246F0-C37D-4A7E-A065-D7298618E9C5}" presName="dummyConnPt" presStyleCnt="0"/>
      <dgm:spPr/>
    </dgm:pt>
    <dgm:pt modelId="{2AED3DFF-D683-4B65-B0C8-30494CCAE7F2}" type="pres">
      <dgm:prSet presAssocID="{E04246F0-C37D-4A7E-A065-D7298618E9C5}" presName="node" presStyleLbl="node1" presStyleIdx="5" presStyleCnt="8">
        <dgm:presLayoutVars>
          <dgm:bulletEnabled val="1"/>
        </dgm:presLayoutVars>
      </dgm:prSet>
      <dgm:spPr/>
    </dgm:pt>
    <dgm:pt modelId="{D5A605D4-7580-4460-A087-B066845865DB}" type="pres">
      <dgm:prSet presAssocID="{EBC3BA69-D9A1-46ED-89E4-C1575DCF67AE}" presName="sibTrans" presStyleLbl="bgSibTrans2D1" presStyleIdx="5" presStyleCnt="7"/>
      <dgm:spPr/>
    </dgm:pt>
    <dgm:pt modelId="{1FBB7878-038B-4B8C-B843-FFAF25058B77}" type="pres">
      <dgm:prSet presAssocID="{21A380CB-9184-42E9-8A17-7D49B3CEAFE6}" presName="compNode" presStyleCnt="0"/>
      <dgm:spPr/>
    </dgm:pt>
    <dgm:pt modelId="{A580F13E-3BBE-4E9D-93AE-27846821E639}" type="pres">
      <dgm:prSet presAssocID="{21A380CB-9184-42E9-8A17-7D49B3CEAFE6}" presName="dummyConnPt" presStyleCnt="0"/>
      <dgm:spPr/>
    </dgm:pt>
    <dgm:pt modelId="{2E21CD89-AB21-42EB-AC2F-CBEF9126492F}" type="pres">
      <dgm:prSet presAssocID="{21A380CB-9184-42E9-8A17-7D49B3CEAFE6}" presName="node" presStyleLbl="node1" presStyleIdx="6" presStyleCnt="8">
        <dgm:presLayoutVars>
          <dgm:bulletEnabled val="1"/>
        </dgm:presLayoutVars>
      </dgm:prSet>
      <dgm:spPr/>
    </dgm:pt>
    <dgm:pt modelId="{51035FBF-4D92-4895-81A3-BD4C8FBF3483}" type="pres">
      <dgm:prSet presAssocID="{1007293A-EF3A-420E-BDC0-82A9AA9B8427}" presName="sibTrans" presStyleLbl="bgSibTrans2D1" presStyleIdx="6" presStyleCnt="7"/>
      <dgm:spPr/>
    </dgm:pt>
    <dgm:pt modelId="{5A96E5EE-F979-4427-87AC-5D2D56741C1B}" type="pres">
      <dgm:prSet presAssocID="{C6028249-4D03-40C4-9DEB-798A0E9DBCB8}" presName="compNode" presStyleCnt="0"/>
      <dgm:spPr/>
    </dgm:pt>
    <dgm:pt modelId="{1A015A51-711B-472A-9C1E-28355E18ADCC}" type="pres">
      <dgm:prSet presAssocID="{C6028249-4D03-40C4-9DEB-798A0E9DBCB8}" presName="dummyConnPt" presStyleCnt="0"/>
      <dgm:spPr/>
    </dgm:pt>
    <dgm:pt modelId="{BC9D667F-BDF9-47FF-807F-FBAA53BE1311}" type="pres">
      <dgm:prSet presAssocID="{C6028249-4D03-40C4-9DEB-798A0E9DBCB8}" presName="node" presStyleLbl="node1" presStyleIdx="7" presStyleCnt="8">
        <dgm:presLayoutVars>
          <dgm:bulletEnabled val="1"/>
        </dgm:presLayoutVars>
      </dgm:prSet>
      <dgm:spPr/>
    </dgm:pt>
  </dgm:ptLst>
  <dgm:cxnLst>
    <dgm:cxn modelId="{D2894801-4CF1-40CC-AF9E-0DD414149A5C}" srcId="{C6028249-4D03-40C4-9DEB-798A0E9DBCB8}" destId="{C314E870-4CA2-476B-9DE3-36AC88D5EADC}" srcOrd="1" destOrd="0" parTransId="{08402B8F-6F11-4305-BB86-D343CF093290}" sibTransId="{31B6C9E9-76D8-41FA-ABD6-6E42A51D3EAA}"/>
    <dgm:cxn modelId="{1F0A780E-1F76-4FE5-95C0-FC55E2FA3449}" type="presOf" srcId="{39519F25-36F7-480A-A16C-930252BC4259}" destId="{5F565491-51B8-4936-9DC7-392C12C09177}" srcOrd="0" destOrd="0" presId="urn:microsoft.com/office/officeart/2005/8/layout/bProcess4"/>
    <dgm:cxn modelId="{50A78D10-8506-40A9-B69A-1CD9D61D11A4}" type="presOf" srcId="{21A380CB-9184-42E9-8A17-7D49B3CEAFE6}" destId="{2E21CD89-AB21-42EB-AC2F-CBEF9126492F}" srcOrd="0" destOrd="0" presId="urn:microsoft.com/office/officeart/2005/8/layout/bProcess4"/>
    <dgm:cxn modelId="{80B69A1E-FA2F-4DF4-B405-6F6B38A93E9E}" srcId="{BD27B16E-5D3E-4C35-8260-F30F9DCA9C8C}" destId="{EFE7F005-4FC2-49CF-9FAB-1C934AF6E71D}" srcOrd="3" destOrd="0" parTransId="{1DA39510-067A-4B82-9BE3-B0078F496915}" sibTransId="{39519F25-36F7-480A-A16C-930252BC4259}"/>
    <dgm:cxn modelId="{E1A5222B-0A1C-452A-BF35-00909E363636}" type="presOf" srcId="{1007293A-EF3A-420E-BDC0-82A9AA9B8427}" destId="{51035FBF-4D92-4895-81A3-BD4C8FBF3483}" srcOrd="0" destOrd="0" presId="urn:microsoft.com/office/officeart/2005/8/layout/bProcess4"/>
    <dgm:cxn modelId="{A45EEB30-9BA7-41A1-A040-B51889EC9FCC}" srcId="{BD27B16E-5D3E-4C35-8260-F30F9DCA9C8C}" destId="{8A5AD46B-3800-4084-BCD0-C228E5D6ED3B}" srcOrd="2" destOrd="0" parTransId="{63EDCCAC-36A7-4715-BF3F-8AA9F14D2EE6}" sibTransId="{84BEAD4D-AF69-429B-94AA-1D849F1D56B3}"/>
    <dgm:cxn modelId="{3D08FC32-3F23-412B-91E2-53A793AAFC0F}" srcId="{BD27B16E-5D3E-4C35-8260-F30F9DCA9C8C}" destId="{76A5EB5D-2DA7-4E35-9F60-5FC348DA40B7}" srcOrd="4" destOrd="0" parTransId="{131D0B17-C642-438E-B02A-0D2EA683A381}" sibTransId="{F86CCA82-6263-46FC-909E-F67936F2EC3B}"/>
    <dgm:cxn modelId="{F14E5D3B-D770-41AF-AAAB-946F35351C97}" type="presOf" srcId="{F86CCA82-6263-46FC-909E-F67936F2EC3B}" destId="{D63D2BF5-B592-4E9D-A9B6-A59379C4D5A1}" srcOrd="0" destOrd="0" presId="urn:microsoft.com/office/officeart/2005/8/layout/bProcess4"/>
    <dgm:cxn modelId="{69469E3B-B4A3-4732-B434-D810FD3529BF}" type="presOf" srcId="{76A5EB5D-2DA7-4E35-9F60-5FC348DA40B7}" destId="{3292495C-0779-4C3E-B8D9-6865BA667475}" srcOrd="0" destOrd="0" presId="urn:microsoft.com/office/officeart/2005/8/layout/bProcess4"/>
    <dgm:cxn modelId="{41055060-6FF0-412E-90D8-BC83FCAFED21}" srcId="{BD27B16E-5D3E-4C35-8260-F30F9DCA9C8C}" destId="{C6028249-4D03-40C4-9DEB-798A0E9DBCB8}" srcOrd="7" destOrd="0" parTransId="{E57C38CF-9056-4004-B341-4D045EAC2238}" sibTransId="{393D0B8B-B48F-41FE-B461-F06F0E495DB3}"/>
    <dgm:cxn modelId="{0F218641-DB23-43C0-8A41-3ADB92C0E811}" type="presOf" srcId="{C314E870-4CA2-476B-9DE3-36AC88D5EADC}" destId="{BC9D667F-BDF9-47FF-807F-FBAA53BE1311}" srcOrd="0" destOrd="2" presId="urn:microsoft.com/office/officeart/2005/8/layout/bProcess4"/>
    <dgm:cxn modelId="{AB807E62-FAD4-4E6C-907E-266185281E2C}" type="presOf" srcId="{EFE7F005-4FC2-49CF-9FAB-1C934AF6E71D}" destId="{AFAABCC7-87CF-44B2-AF8C-C7117DFD3CD5}" srcOrd="0" destOrd="0" presId="urn:microsoft.com/office/officeart/2005/8/layout/bProcess4"/>
    <dgm:cxn modelId="{B9A41D44-2232-4B61-BF32-7CDBFAE04091}" type="presOf" srcId="{BD27B16E-5D3E-4C35-8260-F30F9DCA9C8C}" destId="{BD7E4BD2-81B6-4EF6-83B8-55EED1D0AFB4}" srcOrd="0" destOrd="0" presId="urn:microsoft.com/office/officeart/2005/8/layout/bProcess4"/>
    <dgm:cxn modelId="{8BE32A49-5499-4C57-BA08-FCC931F3CB80}" type="presOf" srcId="{F3029E73-F81F-412A-8DBF-CF9A81AA50A2}" destId="{BC9D667F-BDF9-47FF-807F-FBAA53BE1311}" srcOrd="0" destOrd="1" presId="urn:microsoft.com/office/officeart/2005/8/layout/bProcess4"/>
    <dgm:cxn modelId="{8A40496A-7C03-4A33-A6BE-0A1984B33BFC}" type="presOf" srcId="{D5663186-9414-4EA6-A00F-EA18AC33CCDB}" destId="{0286A42D-F645-4EF3-B1EB-B02948ED67C9}" srcOrd="0" destOrd="2" presId="urn:microsoft.com/office/officeart/2005/8/layout/bProcess4"/>
    <dgm:cxn modelId="{FACD654E-408D-46E4-8725-A4DDC080602C}" srcId="{8A5AD46B-3800-4084-BCD0-C228E5D6ED3B}" destId="{3CE7A023-6AD3-4AA3-84FB-C6BCFD80F449}" srcOrd="2" destOrd="0" parTransId="{AB077E14-249B-4A68-B26A-8541B8E1181E}" sibTransId="{CEB32D06-41B3-4F18-82FA-8EDA97B3F263}"/>
    <dgm:cxn modelId="{D3FD8F4F-780D-4F9E-9136-11D9FFF3F0A9}" type="presOf" srcId="{C3A43D2E-2314-4E29-968C-D98B276BFF26}" destId="{676794DB-755E-4473-9B4B-A519B93BF6A8}" srcOrd="0" destOrd="0" presId="urn:microsoft.com/office/officeart/2005/8/layout/bProcess4"/>
    <dgm:cxn modelId="{9592DA79-4A88-4815-9C46-DC0E4F6E09DC}" type="presOf" srcId="{3CE7A023-6AD3-4AA3-84FB-C6BCFD80F449}" destId="{0286A42D-F645-4EF3-B1EB-B02948ED67C9}" srcOrd="0" destOrd="3" presId="urn:microsoft.com/office/officeart/2005/8/layout/bProcess4"/>
    <dgm:cxn modelId="{2412087E-519A-4E3C-BF41-3CBDB78CECEE}" type="presOf" srcId="{E04246F0-C37D-4A7E-A065-D7298618E9C5}" destId="{2AED3DFF-D683-4B65-B0C8-30494CCAE7F2}" srcOrd="0" destOrd="0" presId="urn:microsoft.com/office/officeart/2005/8/layout/bProcess4"/>
    <dgm:cxn modelId="{2567A08E-E1CA-430F-A28F-A6A318461207}" type="presOf" srcId="{C6028249-4D03-40C4-9DEB-798A0E9DBCB8}" destId="{BC9D667F-BDF9-47FF-807F-FBAA53BE1311}" srcOrd="0" destOrd="0" presId="urn:microsoft.com/office/officeart/2005/8/layout/bProcess4"/>
    <dgm:cxn modelId="{104CE791-7542-4F55-9094-312DCAA19D38}" srcId="{C6028249-4D03-40C4-9DEB-798A0E9DBCB8}" destId="{F3029E73-F81F-412A-8DBF-CF9A81AA50A2}" srcOrd="0" destOrd="0" parTransId="{07A8FFCF-94DD-4564-B60B-6B187CB0ED7D}" sibTransId="{3802BB4A-B5E6-4AD4-9CAF-BC242D695F50}"/>
    <dgm:cxn modelId="{E81DAF92-1A5E-4861-867F-A2941852137E}" srcId="{8A5AD46B-3800-4084-BCD0-C228E5D6ED3B}" destId="{D5663186-9414-4EA6-A00F-EA18AC33CCDB}" srcOrd="1" destOrd="0" parTransId="{FA4BED51-FCFB-47B8-BCBF-CD27C6E6B3AD}" sibTransId="{A137C0A6-18C9-423E-BCCE-2CAAE6025DA0}"/>
    <dgm:cxn modelId="{3288D697-C5F9-4273-A4CA-656484D02805}" type="presOf" srcId="{FFF0E097-5665-49CE-B3FA-A0DEEBDD0C28}" destId="{C88DA8C2-781B-4648-9260-01952CC2CC92}" srcOrd="0" destOrd="0" presId="urn:microsoft.com/office/officeart/2005/8/layout/bProcess4"/>
    <dgm:cxn modelId="{7833D299-7A70-413E-BB92-841A02390227}" type="presOf" srcId="{D971BD4E-D78E-4858-8B2D-6DE100D34056}" destId="{2B32623F-3318-4E1F-8998-22F60AB9FF20}" srcOrd="0" destOrd="0" presId="urn:microsoft.com/office/officeart/2005/8/layout/bProcess4"/>
    <dgm:cxn modelId="{CC4B389C-3AEB-475D-A3AC-AECCEC446947}" srcId="{8A5AD46B-3800-4084-BCD0-C228E5D6ED3B}" destId="{C97CF4D9-4456-4C7B-BD6F-2E313E3BC061}" srcOrd="0" destOrd="0" parTransId="{6F8A3F3A-05A7-4110-800C-E6FFE502ED94}" sibTransId="{7CB75849-8785-4B57-90CB-2397A411F6C1}"/>
    <dgm:cxn modelId="{282178A8-22FF-46B1-9A76-500C1F062CE4}" srcId="{BD27B16E-5D3E-4C35-8260-F30F9DCA9C8C}" destId="{21A380CB-9184-42E9-8A17-7D49B3CEAFE6}" srcOrd="6" destOrd="0" parTransId="{D1ADE8A6-E30E-4EEC-A29E-C5FE3BA001CB}" sibTransId="{1007293A-EF3A-420E-BDC0-82A9AA9B8427}"/>
    <dgm:cxn modelId="{17D6C6AF-3E69-4F3D-AD33-F616F8E85DCA}" type="presOf" srcId="{06D95498-B36C-40B8-ACD0-F2DDFFD4E0C4}" destId="{730CDE50-2D1E-401A-AC38-C79CC813CA0F}" srcOrd="0" destOrd="0" presId="urn:microsoft.com/office/officeart/2005/8/layout/bProcess4"/>
    <dgm:cxn modelId="{A6DE94C6-B333-4324-BA8C-622653893E4C}" type="presOf" srcId="{84BEAD4D-AF69-429B-94AA-1D849F1D56B3}" destId="{873D5182-DC26-4A79-8F28-80C78F145028}" srcOrd="0" destOrd="0" presId="urn:microsoft.com/office/officeart/2005/8/layout/bProcess4"/>
    <dgm:cxn modelId="{4E728DD8-A94D-4827-8220-913B331D5CE9}" type="presOf" srcId="{8A5AD46B-3800-4084-BCD0-C228E5D6ED3B}" destId="{0286A42D-F645-4EF3-B1EB-B02948ED67C9}" srcOrd="0" destOrd="0" presId="urn:microsoft.com/office/officeart/2005/8/layout/bProcess4"/>
    <dgm:cxn modelId="{8D3587E0-BB84-494B-98D7-CD9A9C585BAD}" type="presOf" srcId="{EBC3BA69-D9A1-46ED-89E4-C1575DCF67AE}" destId="{D5A605D4-7580-4460-A087-B066845865DB}" srcOrd="0" destOrd="0" presId="urn:microsoft.com/office/officeart/2005/8/layout/bProcess4"/>
    <dgm:cxn modelId="{6D9685EB-5966-4F3F-A24B-36A9C38765BF}" srcId="{BD27B16E-5D3E-4C35-8260-F30F9DCA9C8C}" destId="{C3A43D2E-2314-4E29-968C-D98B276BFF26}" srcOrd="0" destOrd="0" parTransId="{3C229D75-EB49-480B-A84F-D6691226A805}" sibTransId="{FFF0E097-5665-49CE-B3FA-A0DEEBDD0C28}"/>
    <dgm:cxn modelId="{E79271EC-3F84-4A3C-BC65-500577D151F6}" type="presOf" srcId="{C97CF4D9-4456-4C7B-BD6F-2E313E3BC061}" destId="{0286A42D-F645-4EF3-B1EB-B02948ED67C9}" srcOrd="0" destOrd="1" presId="urn:microsoft.com/office/officeart/2005/8/layout/bProcess4"/>
    <dgm:cxn modelId="{1BFB28F6-90C9-4926-A89B-9F703A3D6039}" srcId="{BD27B16E-5D3E-4C35-8260-F30F9DCA9C8C}" destId="{D971BD4E-D78E-4858-8B2D-6DE100D34056}" srcOrd="1" destOrd="0" parTransId="{6952A718-2254-4E88-8A03-AB897E6D56D8}" sibTransId="{06D95498-B36C-40B8-ACD0-F2DDFFD4E0C4}"/>
    <dgm:cxn modelId="{5D63E1F7-71B9-4920-8F14-82A7D320AFA2}" srcId="{BD27B16E-5D3E-4C35-8260-F30F9DCA9C8C}" destId="{E04246F0-C37D-4A7E-A065-D7298618E9C5}" srcOrd="5" destOrd="0" parTransId="{EF7CB206-7A12-454B-989B-149968828E16}" sibTransId="{EBC3BA69-D9A1-46ED-89E4-C1575DCF67AE}"/>
    <dgm:cxn modelId="{723C775E-3A6C-430A-8C2B-E4520D24ABAF}" type="presParOf" srcId="{BD7E4BD2-81B6-4EF6-83B8-55EED1D0AFB4}" destId="{34F0B6E1-1270-45C2-AD6B-2FB6FD812116}" srcOrd="0" destOrd="0" presId="urn:microsoft.com/office/officeart/2005/8/layout/bProcess4"/>
    <dgm:cxn modelId="{F1F25143-694C-47F2-B0AD-FFAB1A81D44C}" type="presParOf" srcId="{34F0B6E1-1270-45C2-AD6B-2FB6FD812116}" destId="{56218AC3-5A8C-4D5B-AA3D-4366140CCC8E}" srcOrd="0" destOrd="0" presId="urn:microsoft.com/office/officeart/2005/8/layout/bProcess4"/>
    <dgm:cxn modelId="{3FA37D97-2D31-40FD-8C03-D630F1386E5B}" type="presParOf" srcId="{34F0B6E1-1270-45C2-AD6B-2FB6FD812116}" destId="{676794DB-755E-4473-9B4B-A519B93BF6A8}" srcOrd="1" destOrd="0" presId="urn:microsoft.com/office/officeart/2005/8/layout/bProcess4"/>
    <dgm:cxn modelId="{84D8F371-3F3C-4438-A456-1F8507EFD9E1}" type="presParOf" srcId="{BD7E4BD2-81B6-4EF6-83B8-55EED1D0AFB4}" destId="{C88DA8C2-781B-4648-9260-01952CC2CC92}" srcOrd="1" destOrd="0" presId="urn:microsoft.com/office/officeart/2005/8/layout/bProcess4"/>
    <dgm:cxn modelId="{C6D6DF08-CD83-463E-9FED-AE8040611888}" type="presParOf" srcId="{BD7E4BD2-81B6-4EF6-83B8-55EED1D0AFB4}" destId="{47A95D10-C074-4CD4-B90A-508F38B9F470}" srcOrd="2" destOrd="0" presId="urn:microsoft.com/office/officeart/2005/8/layout/bProcess4"/>
    <dgm:cxn modelId="{2A547153-FECD-49DB-854E-4E8DC75225A2}" type="presParOf" srcId="{47A95D10-C074-4CD4-B90A-508F38B9F470}" destId="{BC79CD7C-3E9B-4175-B4A0-3AAC1CA0E70A}" srcOrd="0" destOrd="0" presId="urn:microsoft.com/office/officeart/2005/8/layout/bProcess4"/>
    <dgm:cxn modelId="{9950CEA7-D3D4-4427-85AA-58D0EC870E9C}" type="presParOf" srcId="{47A95D10-C074-4CD4-B90A-508F38B9F470}" destId="{2B32623F-3318-4E1F-8998-22F60AB9FF20}" srcOrd="1" destOrd="0" presId="urn:microsoft.com/office/officeart/2005/8/layout/bProcess4"/>
    <dgm:cxn modelId="{D4D366B9-62E7-4971-8F67-D1C238ECF445}" type="presParOf" srcId="{BD7E4BD2-81B6-4EF6-83B8-55EED1D0AFB4}" destId="{730CDE50-2D1E-401A-AC38-C79CC813CA0F}" srcOrd="3" destOrd="0" presId="urn:microsoft.com/office/officeart/2005/8/layout/bProcess4"/>
    <dgm:cxn modelId="{4545023F-3859-42CD-B8A6-62EF8FD1BEF8}" type="presParOf" srcId="{BD7E4BD2-81B6-4EF6-83B8-55EED1D0AFB4}" destId="{F5F7EF15-6DA9-46B6-A37A-D714A3F7132C}" srcOrd="4" destOrd="0" presId="urn:microsoft.com/office/officeart/2005/8/layout/bProcess4"/>
    <dgm:cxn modelId="{8601CA61-003F-4AFD-B240-83B243473F8A}" type="presParOf" srcId="{F5F7EF15-6DA9-46B6-A37A-D714A3F7132C}" destId="{B8A615B8-FB87-4D4A-AA04-19420EFA0D61}" srcOrd="0" destOrd="0" presId="urn:microsoft.com/office/officeart/2005/8/layout/bProcess4"/>
    <dgm:cxn modelId="{79A0B33B-40D2-4F5D-A564-E5605150F218}" type="presParOf" srcId="{F5F7EF15-6DA9-46B6-A37A-D714A3F7132C}" destId="{0286A42D-F645-4EF3-B1EB-B02948ED67C9}" srcOrd="1" destOrd="0" presId="urn:microsoft.com/office/officeart/2005/8/layout/bProcess4"/>
    <dgm:cxn modelId="{20C96B91-67DC-4E84-B133-30C1F8AF71A6}" type="presParOf" srcId="{BD7E4BD2-81B6-4EF6-83B8-55EED1D0AFB4}" destId="{873D5182-DC26-4A79-8F28-80C78F145028}" srcOrd="5" destOrd="0" presId="urn:microsoft.com/office/officeart/2005/8/layout/bProcess4"/>
    <dgm:cxn modelId="{9D06FC3C-DE54-4292-8A32-E7B0E5FAFC31}" type="presParOf" srcId="{BD7E4BD2-81B6-4EF6-83B8-55EED1D0AFB4}" destId="{1C0DC9F4-0E1F-40FE-B858-EE974AC0158B}" srcOrd="6" destOrd="0" presId="urn:microsoft.com/office/officeart/2005/8/layout/bProcess4"/>
    <dgm:cxn modelId="{F1D38B09-D1A9-4AD5-8B6B-A960F3C8FAC4}" type="presParOf" srcId="{1C0DC9F4-0E1F-40FE-B858-EE974AC0158B}" destId="{05973BC5-F95A-43E0-80DB-C36FF5D3C544}" srcOrd="0" destOrd="0" presId="urn:microsoft.com/office/officeart/2005/8/layout/bProcess4"/>
    <dgm:cxn modelId="{9E361BFD-7958-482B-A00A-5D82AD06E872}" type="presParOf" srcId="{1C0DC9F4-0E1F-40FE-B858-EE974AC0158B}" destId="{AFAABCC7-87CF-44B2-AF8C-C7117DFD3CD5}" srcOrd="1" destOrd="0" presId="urn:microsoft.com/office/officeart/2005/8/layout/bProcess4"/>
    <dgm:cxn modelId="{33802B8F-2789-40DD-828E-2E2ADEA31879}" type="presParOf" srcId="{BD7E4BD2-81B6-4EF6-83B8-55EED1D0AFB4}" destId="{5F565491-51B8-4936-9DC7-392C12C09177}" srcOrd="7" destOrd="0" presId="urn:microsoft.com/office/officeart/2005/8/layout/bProcess4"/>
    <dgm:cxn modelId="{6BD5B7DC-4DCA-45E1-872C-FCD49090CCA9}" type="presParOf" srcId="{BD7E4BD2-81B6-4EF6-83B8-55EED1D0AFB4}" destId="{52B10734-DE7D-4EE2-B71B-A480D6DC6B99}" srcOrd="8" destOrd="0" presId="urn:microsoft.com/office/officeart/2005/8/layout/bProcess4"/>
    <dgm:cxn modelId="{2BE07BA3-38D9-46F6-B6E1-2DDDB478D3FC}" type="presParOf" srcId="{52B10734-DE7D-4EE2-B71B-A480D6DC6B99}" destId="{808CE12B-84CC-4FD5-B6DC-0BF9A3B86CBB}" srcOrd="0" destOrd="0" presId="urn:microsoft.com/office/officeart/2005/8/layout/bProcess4"/>
    <dgm:cxn modelId="{709E3B82-EEFC-4CCC-8412-51F3B82B0183}" type="presParOf" srcId="{52B10734-DE7D-4EE2-B71B-A480D6DC6B99}" destId="{3292495C-0779-4C3E-B8D9-6865BA667475}" srcOrd="1" destOrd="0" presId="urn:microsoft.com/office/officeart/2005/8/layout/bProcess4"/>
    <dgm:cxn modelId="{2019B5A8-42CD-4243-BD17-4BD7F687B6BF}" type="presParOf" srcId="{BD7E4BD2-81B6-4EF6-83B8-55EED1D0AFB4}" destId="{D63D2BF5-B592-4E9D-A9B6-A59379C4D5A1}" srcOrd="9" destOrd="0" presId="urn:microsoft.com/office/officeart/2005/8/layout/bProcess4"/>
    <dgm:cxn modelId="{AD76B2D1-23BA-4CE1-87EE-2BA3F2B5DC6F}" type="presParOf" srcId="{BD7E4BD2-81B6-4EF6-83B8-55EED1D0AFB4}" destId="{B833C313-6C08-46BF-8B7C-2EB6057738F9}" srcOrd="10" destOrd="0" presId="urn:microsoft.com/office/officeart/2005/8/layout/bProcess4"/>
    <dgm:cxn modelId="{4F0D926B-6CD3-482C-B4BD-91C8D17A6F81}" type="presParOf" srcId="{B833C313-6C08-46BF-8B7C-2EB6057738F9}" destId="{17A54D1B-F69F-4305-A8B6-4B449CDA00B2}" srcOrd="0" destOrd="0" presId="urn:microsoft.com/office/officeart/2005/8/layout/bProcess4"/>
    <dgm:cxn modelId="{6B231A64-F74F-41AF-A40F-C3E78581F289}" type="presParOf" srcId="{B833C313-6C08-46BF-8B7C-2EB6057738F9}" destId="{2AED3DFF-D683-4B65-B0C8-30494CCAE7F2}" srcOrd="1" destOrd="0" presId="urn:microsoft.com/office/officeart/2005/8/layout/bProcess4"/>
    <dgm:cxn modelId="{620145A2-E21A-4394-8ED5-066438E4BE5A}" type="presParOf" srcId="{BD7E4BD2-81B6-4EF6-83B8-55EED1D0AFB4}" destId="{D5A605D4-7580-4460-A087-B066845865DB}" srcOrd="11" destOrd="0" presId="urn:microsoft.com/office/officeart/2005/8/layout/bProcess4"/>
    <dgm:cxn modelId="{DD9E1BE6-0AAB-4549-A672-147AAD67C860}" type="presParOf" srcId="{BD7E4BD2-81B6-4EF6-83B8-55EED1D0AFB4}" destId="{1FBB7878-038B-4B8C-B843-FFAF25058B77}" srcOrd="12" destOrd="0" presId="urn:microsoft.com/office/officeart/2005/8/layout/bProcess4"/>
    <dgm:cxn modelId="{87BAAFEC-570A-4CF1-A9DD-2016FB513B09}" type="presParOf" srcId="{1FBB7878-038B-4B8C-B843-FFAF25058B77}" destId="{A580F13E-3BBE-4E9D-93AE-27846821E639}" srcOrd="0" destOrd="0" presId="urn:microsoft.com/office/officeart/2005/8/layout/bProcess4"/>
    <dgm:cxn modelId="{F5577F4D-C021-4251-8842-D897E9DAA2E7}" type="presParOf" srcId="{1FBB7878-038B-4B8C-B843-FFAF25058B77}" destId="{2E21CD89-AB21-42EB-AC2F-CBEF9126492F}" srcOrd="1" destOrd="0" presId="urn:microsoft.com/office/officeart/2005/8/layout/bProcess4"/>
    <dgm:cxn modelId="{2704EE2A-DF19-44A5-89D6-B1513051B681}" type="presParOf" srcId="{BD7E4BD2-81B6-4EF6-83B8-55EED1D0AFB4}" destId="{51035FBF-4D92-4895-81A3-BD4C8FBF3483}" srcOrd="13" destOrd="0" presId="urn:microsoft.com/office/officeart/2005/8/layout/bProcess4"/>
    <dgm:cxn modelId="{00C597E7-4350-4840-981A-FAAEF11FD95E}" type="presParOf" srcId="{BD7E4BD2-81B6-4EF6-83B8-55EED1D0AFB4}" destId="{5A96E5EE-F979-4427-87AC-5D2D56741C1B}" srcOrd="14" destOrd="0" presId="urn:microsoft.com/office/officeart/2005/8/layout/bProcess4"/>
    <dgm:cxn modelId="{70EB529D-4ADA-4098-8B48-38A23B35C7B8}" type="presParOf" srcId="{5A96E5EE-F979-4427-87AC-5D2D56741C1B}" destId="{1A015A51-711B-472A-9C1E-28355E18ADCC}" srcOrd="0" destOrd="0" presId="urn:microsoft.com/office/officeart/2005/8/layout/bProcess4"/>
    <dgm:cxn modelId="{DBCAC581-EBDC-4650-95B1-1EC98934E864}" type="presParOf" srcId="{5A96E5EE-F979-4427-87AC-5D2D56741C1B}" destId="{BC9D667F-BDF9-47FF-807F-FBAA53BE131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51A21E-EC9C-43FB-A6A7-67322F474DE0}"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GB"/>
        </a:p>
      </dgm:t>
    </dgm:pt>
    <dgm:pt modelId="{450ECD81-232C-4D80-8CB7-81A190AF3AF9}">
      <dgm:prSet phldrT="[Text]"/>
      <dgm:spPr/>
      <dgm:t>
        <a:bodyPr/>
        <a:lstStyle/>
        <a:p>
          <a:pPr algn="ctr"/>
          <a:r>
            <a:rPr lang="en-GB"/>
            <a:t>Sponsor requirements</a:t>
          </a:r>
        </a:p>
      </dgm:t>
    </dgm:pt>
    <dgm:pt modelId="{44EB7CAA-CC0A-4E7B-B848-4A0C2DC4C0AB}" type="parTrans" cxnId="{4C0819F3-B5E6-4D8A-91F5-E554BAF2B448}">
      <dgm:prSet/>
      <dgm:spPr/>
      <dgm:t>
        <a:bodyPr/>
        <a:lstStyle/>
        <a:p>
          <a:pPr algn="ctr"/>
          <a:endParaRPr lang="en-GB"/>
        </a:p>
      </dgm:t>
    </dgm:pt>
    <dgm:pt modelId="{890F3600-3D15-4632-B55A-EA0D9256B3F8}" type="sibTrans" cxnId="{4C0819F3-B5E6-4D8A-91F5-E554BAF2B448}">
      <dgm:prSet/>
      <dgm:spPr/>
      <dgm:t>
        <a:bodyPr/>
        <a:lstStyle/>
        <a:p>
          <a:pPr algn="ctr"/>
          <a:endParaRPr lang="en-GB"/>
        </a:p>
      </dgm:t>
    </dgm:pt>
    <dgm:pt modelId="{EFE56A48-ABA3-459E-8920-ECB5A0C300DE}">
      <dgm:prSet phldrT="[Text]"/>
      <dgm:spPr/>
      <dgm:t>
        <a:bodyPr/>
        <a:lstStyle/>
        <a:p>
          <a:pPr algn="ctr"/>
          <a:r>
            <a:rPr lang="en-GB" b="1"/>
            <a:t>Emails</a:t>
          </a:r>
        </a:p>
      </dgm:t>
    </dgm:pt>
    <dgm:pt modelId="{0E4105EB-C3F5-438C-A2B9-5FA8B7E89677}" type="parTrans" cxnId="{0DF968A2-4BE7-4021-8D90-5B783BD471D3}">
      <dgm:prSet/>
      <dgm:spPr/>
      <dgm:t>
        <a:bodyPr/>
        <a:lstStyle/>
        <a:p>
          <a:pPr algn="ctr"/>
          <a:endParaRPr lang="en-GB"/>
        </a:p>
      </dgm:t>
    </dgm:pt>
    <dgm:pt modelId="{AE62088B-271A-4219-99FA-72974CD81753}" type="sibTrans" cxnId="{0DF968A2-4BE7-4021-8D90-5B783BD471D3}">
      <dgm:prSet/>
      <dgm:spPr/>
      <dgm:t>
        <a:bodyPr/>
        <a:lstStyle/>
        <a:p>
          <a:pPr algn="ctr"/>
          <a:endParaRPr lang="en-GB"/>
        </a:p>
      </dgm:t>
    </dgm:pt>
    <dgm:pt modelId="{B0F941C8-82A1-432A-BDB9-59BB42F64B31}">
      <dgm:prSet phldrT="[Text]"/>
      <dgm:spPr>
        <a:solidFill>
          <a:schemeClr val="accent1"/>
        </a:solidFill>
      </dgm:spPr>
      <dgm:t>
        <a:bodyPr/>
        <a:lstStyle/>
        <a:p>
          <a:pPr algn="ctr"/>
          <a:r>
            <a:rPr lang="en-GB"/>
            <a:t>Email Address Cleaning and Mapping</a:t>
          </a:r>
        </a:p>
      </dgm:t>
    </dgm:pt>
    <dgm:pt modelId="{6FCE000D-0AAE-4CEA-9C33-00302B878FB0}" type="parTrans" cxnId="{5ADE4B34-1722-41A1-91DC-979F612F76DF}">
      <dgm:prSet/>
      <dgm:spPr/>
      <dgm:t>
        <a:bodyPr/>
        <a:lstStyle/>
        <a:p>
          <a:pPr algn="ctr"/>
          <a:endParaRPr lang="en-GB"/>
        </a:p>
      </dgm:t>
    </dgm:pt>
    <dgm:pt modelId="{E8DEC957-0687-4B88-9154-EDF87BCA7A2B}" type="sibTrans" cxnId="{5ADE4B34-1722-41A1-91DC-979F612F76DF}">
      <dgm:prSet/>
      <dgm:spPr/>
      <dgm:t>
        <a:bodyPr/>
        <a:lstStyle/>
        <a:p>
          <a:pPr algn="ctr"/>
          <a:endParaRPr lang="en-GB"/>
        </a:p>
      </dgm:t>
    </dgm:pt>
    <dgm:pt modelId="{EFB60732-94EA-48FE-97EF-D57CECBF8650}">
      <dgm:prSet phldrT="[Text]"/>
      <dgm:spPr/>
      <dgm:t>
        <a:bodyPr/>
        <a:lstStyle/>
        <a:p>
          <a:pPr algn="ctr"/>
          <a:r>
            <a:rPr lang="en-GB"/>
            <a:t>Text Cleaning</a:t>
          </a:r>
        </a:p>
      </dgm:t>
    </dgm:pt>
    <dgm:pt modelId="{FEFE6FFE-D7DA-4B37-A828-5D9D1A4F373D}" type="parTrans" cxnId="{2BBE0E84-9D44-4B4C-B2EA-78F3F656C64B}">
      <dgm:prSet/>
      <dgm:spPr/>
      <dgm:t>
        <a:bodyPr/>
        <a:lstStyle/>
        <a:p>
          <a:pPr algn="ctr"/>
          <a:endParaRPr lang="en-GB"/>
        </a:p>
      </dgm:t>
    </dgm:pt>
    <dgm:pt modelId="{E800D2BD-7665-4AF1-BAD5-4D56ED29F0B4}" type="sibTrans" cxnId="{2BBE0E84-9D44-4B4C-B2EA-78F3F656C64B}">
      <dgm:prSet/>
      <dgm:spPr/>
      <dgm:t>
        <a:bodyPr/>
        <a:lstStyle/>
        <a:p>
          <a:pPr algn="ctr"/>
          <a:endParaRPr lang="en-GB"/>
        </a:p>
      </dgm:t>
    </dgm:pt>
    <dgm:pt modelId="{A3C1579D-6D57-4A0E-B66C-569A2AE837B9}">
      <dgm:prSet phldrT="[Text]"/>
      <dgm:spPr/>
      <dgm:t>
        <a:bodyPr/>
        <a:lstStyle/>
        <a:p>
          <a:pPr algn="ctr"/>
          <a:r>
            <a:rPr lang="en-GB" b="1"/>
            <a:t>Documents</a:t>
          </a:r>
        </a:p>
      </dgm:t>
    </dgm:pt>
    <dgm:pt modelId="{BD9BC702-FF19-4DC8-BAFE-3DCC94F7CDDC}" type="parTrans" cxnId="{3CCD1453-0912-4793-871A-0481B9ACA3F2}">
      <dgm:prSet/>
      <dgm:spPr/>
      <dgm:t>
        <a:bodyPr/>
        <a:lstStyle/>
        <a:p>
          <a:pPr algn="ctr"/>
          <a:endParaRPr lang="en-GB"/>
        </a:p>
      </dgm:t>
    </dgm:pt>
    <dgm:pt modelId="{02986E6C-0D40-4A34-A338-670B93188C01}" type="sibTrans" cxnId="{3CCD1453-0912-4793-871A-0481B9ACA3F2}">
      <dgm:prSet/>
      <dgm:spPr/>
      <dgm:t>
        <a:bodyPr/>
        <a:lstStyle/>
        <a:p>
          <a:pPr algn="ctr"/>
          <a:endParaRPr lang="en-GB"/>
        </a:p>
      </dgm:t>
    </dgm:pt>
    <dgm:pt modelId="{8130A912-FD21-4354-B376-30E9116A4372}">
      <dgm:prSet phldrT="[Text]"/>
      <dgm:spPr/>
      <dgm:t>
        <a:bodyPr/>
        <a:lstStyle/>
        <a:p>
          <a:pPr algn="ctr"/>
          <a:r>
            <a:rPr lang="en-GB"/>
            <a:t>Topic Modelling</a:t>
          </a:r>
        </a:p>
      </dgm:t>
    </dgm:pt>
    <dgm:pt modelId="{D9B81361-BFB8-4985-8EE0-8AA8FC24BAC8}" type="parTrans" cxnId="{E7DAADB5-0021-4077-AF37-6858043CA754}">
      <dgm:prSet/>
      <dgm:spPr/>
      <dgm:t>
        <a:bodyPr/>
        <a:lstStyle/>
        <a:p>
          <a:pPr algn="ctr"/>
          <a:endParaRPr lang="en-GB"/>
        </a:p>
      </dgm:t>
    </dgm:pt>
    <dgm:pt modelId="{145BD17E-FFDB-4A6D-8F31-8D6E56BDB217}" type="sibTrans" cxnId="{E7DAADB5-0021-4077-AF37-6858043CA754}">
      <dgm:prSet/>
      <dgm:spPr/>
      <dgm:t>
        <a:bodyPr/>
        <a:lstStyle/>
        <a:p>
          <a:pPr algn="ctr"/>
          <a:endParaRPr lang="en-GB"/>
        </a:p>
      </dgm:t>
    </dgm:pt>
    <dgm:pt modelId="{CC9D6B40-9667-49D1-B957-B42110F7C6F2}">
      <dgm:prSet phldrT="[Text]"/>
      <dgm:spPr/>
      <dgm:t>
        <a:bodyPr/>
        <a:lstStyle/>
        <a:p>
          <a:pPr algn="ctr"/>
          <a:r>
            <a:rPr lang="en-GB"/>
            <a:t>Text Cleaning</a:t>
          </a:r>
        </a:p>
      </dgm:t>
    </dgm:pt>
    <dgm:pt modelId="{2356F559-2058-446A-BD78-835A04BDE378}" type="parTrans" cxnId="{346F03B6-14E6-45A5-9840-4B561AE0904C}">
      <dgm:prSet/>
      <dgm:spPr/>
      <dgm:t>
        <a:bodyPr/>
        <a:lstStyle/>
        <a:p>
          <a:pPr algn="ctr"/>
          <a:endParaRPr lang="en-GB"/>
        </a:p>
      </dgm:t>
    </dgm:pt>
    <dgm:pt modelId="{84760C44-D5B8-49B3-BE9F-B6402F58ACDD}" type="sibTrans" cxnId="{346F03B6-14E6-45A5-9840-4B561AE0904C}">
      <dgm:prSet/>
      <dgm:spPr/>
      <dgm:t>
        <a:bodyPr/>
        <a:lstStyle/>
        <a:p>
          <a:pPr algn="ctr"/>
          <a:endParaRPr lang="en-GB"/>
        </a:p>
      </dgm:t>
    </dgm:pt>
    <dgm:pt modelId="{20F25CDA-CFEE-4411-A5D7-D7ECA292F303}">
      <dgm:prSet phldrT="[Text]"/>
      <dgm:spPr/>
      <dgm:t>
        <a:bodyPr/>
        <a:lstStyle/>
        <a:p>
          <a:pPr algn="ctr"/>
          <a:r>
            <a:rPr lang="en-GB"/>
            <a:t>Topic Modelling</a:t>
          </a:r>
        </a:p>
      </dgm:t>
    </dgm:pt>
    <dgm:pt modelId="{F5C0A545-11FF-4E0E-936F-5273ECCD59B6}" type="parTrans" cxnId="{6DE2DC29-2AF8-4955-BBB9-8F9C784FD1E1}">
      <dgm:prSet/>
      <dgm:spPr/>
      <dgm:t>
        <a:bodyPr/>
        <a:lstStyle/>
        <a:p>
          <a:pPr algn="ctr"/>
          <a:endParaRPr lang="en-GB"/>
        </a:p>
      </dgm:t>
    </dgm:pt>
    <dgm:pt modelId="{1FC01923-7EC0-42D9-8AA5-BA2DBB76A7E9}" type="sibTrans" cxnId="{6DE2DC29-2AF8-4955-BBB9-8F9C784FD1E1}">
      <dgm:prSet/>
      <dgm:spPr/>
      <dgm:t>
        <a:bodyPr/>
        <a:lstStyle/>
        <a:p>
          <a:pPr algn="ctr"/>
          <a:endParaRPr lang="en-GB"/>
        </a:p>
      </dgm:t>
    </dgm:pt>
    <dgm:pt modelId="{01EAFB59-D303-4579-B7CF-4CD5BD69B420}">
      <dgm:prSet phldrT="[Text]"/>
      <dgm:spPr>
        <a:solidFill>
          <a:schemeClr val="accent4">
            <a:lumMod val="75000"/>
          </a:schemeClr>
        </a:solidFill>
      </dgm:spPr>
      <dgm:t>
        <a:bodyPr/>
        <a:lstStyle/>
        <a:p>
          <a:pPr algn="ctr"/>
          <a:r>
            <a:rPr lang="en-GB"/>
            <a:t>Text Analysis</a:t>
          </a:r>
        </a:p>
      </dgm:t>
    </dgm:pt>
    <dgm:pt modelId="{A53B45A8-3E83-4D6C-A4DA-BE717D5BFF03}" type="parTrans" cxnId="{CE1B0894-5E3B-4553-9C68-2CDE185B31F3}">
      <dgm:prSet/>
      <dgm:spPr/>
      <dgm:t>
        <a:bodyPr/>
        <a:lstStyle/>
        <a:p>
          <a:pPr algn="ctr"/>
          <a:endParaRPr lang="en-GB"/>
        </a:p>
      </dgm:t>
    </dgm:pt>
    <dgm:pt modelId="{BC921445-90D3-4556-A2DE-FEA6097D0821}" type="sibTrans" cxnId="{CE1B0894-5E3B-4553-9C68-2CDE185B31F3}">
      <dgm:prSet/>
      <dgm:spPr/>
      <dgm:t>
        <a:bodyPr/>
        <a:lstStyle/>
        <a:p>
          <a:pPr algn="ctr"/>
          <a:endParaRPr lang="en-GB"/>
        </a:p>
      </dgm:t>
    </dgm:pt>
    <dgm:pt modelId="{D87EB5C9-BE60-4511-9BAB-A7DC40AA1463}">
      <dgm:prSet phldrT="[Text]"/>
      <dgm:spPr>
        <a:solidFill>
          <a:schemeClr val="accent4">
            <a:lumMod val="75000"/>
          </a:schemeClr>
        </a:solidFill>
      </dgm:spPr>
      <dgm:t>
        <a:bodyPr/>
        <a:lstStyle/>
        <a:p>
          <a:pPr algn="ctr"/>
          <a:r>
            <a:rPr lang="en-GB"/>
            <a:t>Text Analysis</a:t>
          </a:r>
        </a:p>
      </dgm:t>
    </dgm:pt>
    <dgm:pt modelId="{0E30C610-9999-4A1A-B5CF-3D39793ABFA1}" type="parTrans" cxnId="{E592C39E-183B-485B-9E13-74CDF61470AB}">
      <dgm:prSet/>
      <dgm:spPr/>
      <dgm:t>
        <a:bodyPr/>
        <a:lstStyle/>
        <a:p>
          <a:pPr algn="ctr"/>
          <a:endParaRPr lang="en-GB"/>
        </a:p>
      </dgm:t>
    </dgm:pt>
    <dgm:pt modelId="{D02E940F-F733-48AB-AF04-A85E66C2A43D}" type="sibTrans" cxnId="{E592C39E-183B-485B-9E13-74CDF61470AB}">
      <dgm:prSet/>
      <dgm:spPr/>
      <dgm:t>
        <a:bodyPr/>
        <a:lstStyle/>
        <a:p>
          <a:pPr algn="ctr"/>
          <a:endParaRPr lang="en-GB"/>
        </a:p>
      </dgm:t>
    </dgm:pt>
    <dgm:pt modelId="{D354DA4F-E873-4E2D-A8EE-BBFA519F238E}">
      <dgm:prSet phldrT="[Text]"/>
      <dgm:spPr>
        <a:solidFill>
          <a:schemeClr val="accent6"/>
        </a:solidFill>
      </dgm:spPr>
      <dgm:t>
        <a:bodyPr/>
        <a:lstStyle/>
        <a:p>
          <a:pPr algn="ctr"/>
          <a:r>
            <a:rPr lang="en-GB"/>
            <a:t>Bespoke work</a:t>
          </a:r>
        </a:p>
      </dgm:t>
    </dgm:pt>
    <dgm:pt modelId="{60180CB5-78BE-4DB6-A53D-B49F7BADC808}" type="parTrans" cxnId="{B199FFFE-EA15-4961-B37A-A6A528A1DB44}">
      <dgm:prSet/>
      <dgm:spPr/>
      <dgm:t>
        <a:bodyPr/>
        <a:lstStyle/>
        <a:p>
          <a:pPr algn="ctr"/>
          <a:endParaRPr lang="en-GB"/>
        </a:p>
      </dgm:t>
    </dgm:pt>
    <dgm:pt modelId="{052C38AB-5A03-433D-92CE-E6D1B44104D9}" type="sibTrans" cxnId="{B199FFFE-EA15-4961-B37A-A6A528A1DB44}">
      <dgm:prSet/>
      <dgm:spPr/>
      <dgm:t>
        <a:bodyPr/>
        <a:lstStyle/>
        <a:p>
          <a:pPr algn="ctr"/>
          <a:endParaRPr lang="en-GB"/>
        </a:p>
      </dgm:t>
    </dgm:pt>
    <dgm:pt modelId="{BFA315F6-1DE0-4EA2-8288-63098FE76B0B}">
      <dgm:prSet phldrT="[Text]"/>
      <dgm:spPr/>
      <dgm:t>
        <a:bodyPr/>
        <a:lstStyle/>
        <a:p>
          <a:pPr algn="ctr"/>
          <a:r>
            <a:rPr lang="en-GB"/>
            <a:t>Machine Learning Prediction Models</a:t>
          </a:r>
          <a:br>
            <a:rPr lang="en-GB"/>
          </a:br>
          <a:br>
            <a:rPr lang="en-GB"/>
          </a:br>
          <a:r>
            <a:rPr lang="en-GB"/>
            <a:t>case-dependent searches</a:t>
          </a:r>
          <a:br>
            <a:rPr lang="en-GB"/>
          </a:br>
          <a:br>
            <a:rPr lang="en-GB"/>
          </a:br>
          <a:r>
            <a:rPr lang="en-GB"/>
            <a:t>consultation</a:t>
          </a:r>
          <a:br>
            <a:rPr lang="en-GB"/>
          </a:br>
          <a:endParaRPr lang="en-GB"/>
        </a:p>
      </dgm:t>
    </dgm:pt>
    <dgm:pt modelId="{C3A0D345-D774-470E-B0A4-0956DF196B55}" type="parTrans" cxnId="{0D7945B7-7A1B-4AF5-9A2E-175A61B37C91}">
      <dgm:prSet/>
      <dgm:spPr/>
      <dgm:t>
        <a:bodyPr/>
        <a:lstStyle/>
        <a:p>
          <a:pPr algn="ctr"/>
          <a:endParaRPr lang="en-GB"/>
        </a:p>
      </dgm:t>
    </dgm:pt>
    <dgm:pt modelId="{A59323CC-8B4F-428D-A71C-BCACACD4B125}" type="sibTrans" cxnId="{0D7945B7-7A1B-4AF5-9A2E-175A61B37C91}">
      <dgm:prSet/>
      <dgm:spPr/>
      <dgm:t>
        <a:bodyPr/>
        <a:lstStyle/>
        <a:p>
          <a:pPr algn="ctr"/>
          <a:endParaRPr lang="en-GB"/>
        </a:p>
      </dgm:t>
    </dgm:pt>
    <dgm:pt modelId="{732EFCD4-7000-4418-A89E-6DA0D6720AD7}">
      <dgm:prSet phldrT="[Text]"/>
      <dgm:spPr/>
      <dgm:t>
        <a:bodyPr/>
        <a:lstStyle/>
        <a:p>
          <a:pPr algn="ctr"/>
          <a:r>
            <a:rPr lang="en-GB"/>
            <a:t>Scoping and agreement of work provision</a:t>
          </a:r>
        </a:p>
      </dgm:t>
    </dgm:pt>
    <dgm:pt modelId="{D58AFDBA-D30A-465B-9498-CEC71E6F5698}" type="parTrans" cxnId="{26A193F8-60C8-4A80-811E-C90AA10AD4B9}">
      <dgm:prSet/>
      <dgm:spPr/>
      <dgm:t>
        <a:bodyPr/>
        <a:lstStyle/>
        <a:p>
          <a:pPr algn="ctr"/>
          <a:endParaRPr lang="en-GB"/>
        </a:p>
      </dgm:t>
    </dgm:pt>
    <dgm:pt modelId="{7F3206CC-5BE9-4FBE-A086-C43E0DB19EA3}" type="sibTrans" cxnId="{26A193F8-60C8-4A80-811E-C90AA10AD4B9}">
      <dgm:prSet/>
      <dgm:spPr/>
      <dgm:t>
        <a:bodyPr/>
        <a:lstStyle/>
        <a:p>
          <a:pPr algn="ctr"/>
          <a:endParaRPr lang="en-GB"/>
        </a:p>
      </dgm:t>
    </dgm:pt>
    <dgm:pt modelId="{AFCD634B-2517-45F1-8242-784E1D56A33D}">
      <dgm:prSet phldrT="[Text]"/>
      <dgm:spPr/>
      <dgm:t>
        <a:bodyPr/>
        <a:lstStyle/>
        <a:p>
          <a:pPr algn="ctr"/>
          <a:r>
            <a:rPr lang="en-GB"/>
            <a:t>Two main areas of work</a:t>
          </a:r>
        </a:p>
      </dgm:t>
    </dgm:pt>
    <dgm:pt modelId="{6A1896C6-A4AB-48D9-BFE8-673FF331B592}" type="parTrans" cxnId="{7F6EF5B8-1343-4ED8-B434-0E197176E0C4}">
      <dgm:prSet/>
      <dgm:spPr/>
      <dgm:t>
        <a:bodyPr/>
        <a:lstStyle/>
        <a:p>
          <a:pPr algn="ctr"/>
          <a:endParaRPr lang="en-GB"/>
        </a:p>
      </dgm:t>
    </dgm:pt>
    <dgm:pt modelId="{6F0303C6-504E-459C-8742-1466B5B718D9}" type="sibTrans" cxnId="{7F6EF5B8-1343-4ED8-B434-0E197176E0C4}">
      <dgm:prSet/>
      <dgm:spPr/>
      <dgm:t>
        <a:bodyPr/>
        <a:lstStyle/>
        <a:p>
          <a:pPr algn="ctr"/>
          <a:endParaRPr lang="en-GB"/>
        </a:p>
      </dgm:t>
    </dgm:pt>
    <dgm:pt modelId="{9627208F-5E43-4F55-A040-8C53D10B4337}">
      <dgm:prSet phldrT="[Text]"/>
      <dgm:spPr/>
      <dgm:t>
        <a:bodyPr/>
        <a:lstStyle/>
        <a:p>
          <a:pPr algn="ctr"/>
          <a:r>
            <a:rPr lang="en-GB"/>
            <a:t>Data Insights and Issue Identification</a:t>
          </a:r>
        </a:p>
      </dgm:t>
    </dgm:pt>
    <dgm:pt modelId="{6B64CA4E-5561-415E-8420-EC3A0498C449}" type="parTrans" cxnId="{85398BF1-15AC-47D7-AF9A-A762C0B295FB}">
      <dgm:prSet/>
      <dgm:spPr/>
      <dgm:t>
        <a:bodyPr/>
        <a:lstStyle/>
        <a:p>
          <a:pPr algn="ctr"/>
          <a:endParaRPr lang="en-GB"/>
        </a:p>
      </dgm:t>
    </dgm:pt>
    <dgm:pt modelId="{859D39FD-3FA8-4452-B330-B5B4D79F0765}" type="sibTrans" cxnId="{85398BF1-15AC-47D7-AF9A-A762C0B295FB}">
      <dgm:prSet/>
      <dgm:spPr/>
      <dgm:t>
        <a:bodyPr/>
        <a:lstStyle/>
        <a:p>
          <a:pPr algn="ctr"/>
          <a:endParaRPr lang="en-GB"/>
        </a:p>
      </dgm:t>
    </dgm:pt>
    <dgm:pt modelId="{32EFD4EF-03EB-4E7B-83C1-5979C291E9F1}">
      <dgm:prSet phldrT="[Text]"/>
      <dgm:spPr/>
      <dgm:t>
        <a:bodyPr/>
        <a:lstStyle/>
        <a:p>
          <a:pPr algn="ctr"/>
          <a:r>
            <a:rPr lang="en-GB"/>
            <a:t>Initial Recommendations to case team</a:t>
          </a:r>
        </a:p>
      </dgm:t>
    </dgm:pt>
    <dgm:pt modelId="{4161591E-2506-4FA5-B45A-462016679120}" type="parTrans" cxnId="{655E94C5-1DED-4D53-BABE-E68C7371383B}">
      <dgm:prSet/>
      <dgm:spPr/>
      <dgm:t>
        <a:bodyPr/>
        <a:lstStyle/>
        <a:p>
          <a:pPr algn="ctr"/>
          <a:endParaRPr lang="en-GB"/>
        </a:p>
      </dgm:t>
    </dgm:pt>
    <dgm:pt modelId="{0F8AE4D9-433D-4763-9479-E2997142F9DA}" type="sibTrans" cxnId="{655E94C5-1DED-4D53-BABE-E68C7371383B}">
      <dgm:prSet/>
      <dgm:spPr/>
      <dgm:t>
        <a:bodyPr/>
        <a:lstStyle/>
        <a:p>
          <a:pPr algn="ctr"/>
          <a:endParaRPr lang="en-GB"/>
        </a:p>
      </dgm:t>
    </dgm:pt>
    <dgm:pt modelId="{85CA7B51-FDA1-4042-8169-E8F8A58CD43C}">
      <dgm:prSet phldrT="[Text]"/>
      <dgm:spPr/>
      <dgm:t>
        <a:bodyPr/>
        <a:lstStyle/>
        <a:p>
          <a:pPr algn="ctr"/>
          <a:r>
            <a:rPr lang="en-GB"/>
            <a:t>Specific Recommendations and direction case team approaches</a:t>
          </a:r>
        </a:p>
      </dgm:t>
    </dgm:pt>
    <dgm:pt modelId="{95F1DE87-9834-4A65-94AE-19944AF71556}" type="parTrans" cxnId="{25684378-4F63-4DAF-A271-45C3F6FA5F45}">
      <dgm:prSet/>
      <dgm:spPr/>
      <dgm:t>
        <a:bodyPr/>
        <a:lstStyle/>
        <a:p>
          <a:pPr algn="ctr"/>
          <a:endParaRPr lang="en-GB"/>
        </a:p>
      </dgm:t>
    </dgm:pt>
    <dgm:pt modelId="{BB402B7C-6506-451F-9F81-A3769AEE16B1}" type="sibTrans" cxnId="{25684378-4F63-4DAF-A271-45C3F6FA5F45}">
      <dgm:prSet/>
      <dgm:spPr/>
      <dgm:t>
        <a:bodyPr/>
        <a:lstStyle/>
        <a:p>
          <a:pPr algn="ctr"/>
          <a:endParaRPr lang="en-GB"/>
        </a:p>
      </dgm:t>
    </dgm:pt>
    <dgm:pt modelId="{837CD858-4A62-458F-8AA8-89399529A77B}">
      <dgm:prSet phldrT="[Text]"/>
      <dgm:spPr/>
      <dgm:t>
        <a:bodyPr/>
        <a:lstStyle/>
        <a:p>
          <a:pPr algn="ctr"/>
          <a:r>
            <a:rPr lang="en-GB"/>
            <a:t>Case Review Support</a:t>
          </a:r>
        </a:p>
      </dgm:t>
    </dgm:pt>
    <dgm:pt modelId="{B4ECE423-0B44-4BDB-B619-0FAA908EE1BC}" type="parTrans" cxnId="{B27642D5-66C3-4F60-A67F-A6ADF9F4D6F3}">
      <dgm:prSet/>
      <dgm:spPr/>
      <dgm:t>
        <a:bodyPr/>
        <a:lstStyle/>
        <a:p>
          <a:pPr algn="ctr"/>
          <a:endParaRPr lang="en-GB"/>
        </a:p>
      </dgm:t>
    </dgm:pt>
    <dgm:pt modelId="{25F84BE7-910B-44C9-9954-F1AA0FE0C293}" type="sibTrans" cxnId="{B27642D5-66C3-4F60-A67F-A6ADF9F4D6F3}">
      <dgm:prSet/>
      <dgm:spPr/>
      <dgm:t>
        <a:bodyPr/>
        <a:lstStyle/>
        <a:p>
          <a:pPr algn="ctr"/>
          <a:endParaRPr lang="en-GB"/>
        </a:p>
      </dgm:t>
    </dgm:pt>
    <dgm:pt modelId="{FFB96A2F-D495-4E01-835B-40D0F9D2C9ED}">
      <dgm:prSet phldrT="[Text]"/>
      <dgm:spPr>
        <a:solidFill>
          <a:schemeClr val="accent6"/>
        </a:solidFill>
      </dgm:spPr>
      <dgm:t>
        <a:bodyPr/>
        <a:lstStyle/>
        <a:p>
          <a:pPr algn="ctr"/>
          <a:r>
            <a:rPr lang="en-GB"/>
            <a:t>Bespoke Work</a:t>
          </a:r>
        </a:p>
      </dgm:t>
    </dgm:pt>
    <dgm:pt modelId="{F024E628-2CA9-4540-B418-A6847D532B18}" type="parTrans" cxnId="{EF5B796B-8249-4348-9777-60D3E1C00CB8}">
      <dgm:prSet/>
      <dgm:spPr/>
      <dgm:t>
        <a:bodyPr/>
        <a:lstStyle/>
        <a:p>
          <a:pPr algn="ctr"/>
          <a:endParaRPr lang="en-GB"/>
        </a:p>
      </dgm:t>
    </dgm:pt>
    <dgm:pt modelId="{ABF723F5-C1AB-4EA4-BBB2-FAFCCC5ACD31}" type="sibTrans" cxnId="{EF5B796B-8249-4348-9777-60D3E1C00CB8}">
      <dgm:prSet/>
      <dgm:spPr/>
      <dgm:t>
        <a:bodyPr/>
        <a:lstStyle/>
        <a:p>
          <a:pPr algn="ctr"/>
          <a:endParaRPr lang="en-GB"/>
        </a:p>
      </dgm:t>
    </dgm:pt>
    <dgm:pt modelId="{011AE728-1C43-4EC3-8957-05491045AD5E}">
      <dgm:prSet phldrT="[Text]"/>
      <dgm:spPr/>
      <dgm:t>
        <a:bodyPr/>
        <a:lstStyle/>
        <a:p>
          <a:pPr algn="ctr"/>
          <a:r>
            <a:rPr lang="en-GB"/>
            <a:t>Case Review Support</a:t>
          </a:r>
        </a:p>
      </dgm:t>
    </dgm:pt>
    <dgm:pt modelId="{1F262631-2702-4F3E-ABC1-DE291DB8A2F9}" type="parTrans" cxnId="{056DE67D-24CF-41A4-9F12-FA1CD1F14719}">
      <dgm:prSet/>
      <dgm:spPr/>
      <dgm:t>
        <a:bodyPr/>
        <a:lstStyle/>
        <a:p>
          <a:pPr algn="ctr"/>
          <a:endParaRPr lang="en-GB"/>
        </a:p>
      </dgm:t>
    </dgm:pt>
    <dgm:pt modelId="{6BCD2604-E34B-4294-9ADE-A03B47934BA3}" type="sibTrans" cxnId="{056DE67D-24CF-41A4-9F12-FA1CD1F14719}">
      <dgm:prSet/>
      <dgm:spPr/>
      <dgm:t>
        <a:bodyPr/>
        <a:lstStyle/>
        <a:p>
          <a:pPr algn="ctr"/>
          <a:endParaRPr lang="en-GB"/>
        </a:p>
      </dgm:t>
    </dgm:pt>
    <dgm:pt modelId="{F505B2BD-C7F3-4FBE-BDB7-5022F020794E}">
      <dgm:prSet phldrT="[Text]"/>
      <dgm:spPr>
        <a:solidFill>
          <a:schemeClr val="accent4">
            <a:lumMod val="75000"/>
          </a:schemeClr>
        </a:solidFill>
      </dgm:spPr>
      <dgm:t>
        <a:bodyPr/>
        <a:lstStyle/>
        <a:p>
          <a:pPr algn="ctr"/>
          <a:r>
            <a:rPr lang="en-GB"/>
            <a:t>Interactive Shiny Application</a:t>
          </a:r>
        </a:p>
      </dgm:t>
    </dgm:pt>
    <dgm:pt modelId="{D3F9A5F9-2E4A-4F9F-951A-5E7057A71BD0}" type="parTrans" cxnId="{EB254575-C52F-4447-916F-F9CC3EA01FEC}">
      <dgm:prSet/>
      <dgm:spPr/>
      <dgm:t>
        <a:bodyPr/>
        <a:lstStyle/>
        <a:p>
          <a:endParaRPr lang="en-GB"/>
        </a:p>
      </dgm:t>
    </dgm:pt>
    <dgm:pt modelId="{FC7D0EDA-7445-40E2-B967-E19BB83905E8}" type="sibTrans" cxnId="{EB254575-C52F-4447-916F-F9CC3EA01FEC}">
      <dgm:prSet/>
      <dgm:spPr/>
      <dgm:t>
        <a:bodyPr/>
        <a:lstStyle/>
        <a:p>
          <a:endParaRPr lang="en-GB"/>
        </a:p>
      </dgm:t>
    </dgm:pt>
    <dgm:pt modelId="{4D48AA63-B204-456E-AB49-04803D5EE55E}">
      <dgm:prSet phldrT="[Text]"/>
      <dgm:spPr>
        <a:solidFill>
          <a:schemeClr val="accent4">
            <a:lumMod val="75000"/>
          </a:schemeClr>
        </a:solidFill>
      </dgm:spPr>
      <dgm:t>
        <a:bodyPr/>
        <a:lstStyle/>
        <a:p>
          <a:pPr algn="ctr"/>
          <a:r>
            <a:rPr lang="en-GB"/>
            <a:t>Network Analysis</a:t>
          </a:r>
        </a:p>
      </dgm:t>
    </dgm:pt>
    <dgm:pt modelId="{69D3CA30-591B-4D8B-9481-2038C9F382D1}" type="parTrans" cxnId="{929C204B-3BB9-4B4F-9011-8AE107CD9F2A}">
      <dgm:prSet/>
      <dgm:spPr/>
      <dgm:t>
        <a:bodyPr/>
        <a:lstStyle/>
        <a:p>
          <a:endParaRPr lang="en-GB"/>
        </a:p>
      </dgm:t>
    </dgm:pt>
    <dgm:pt modelId="{11699682-67FC-4F0E-B8E9-D2E65D5BB4F2}" type="sibTrans" cxnId="{929C204B-3BB9-4B4F-9011-8AE107CD9F2A}">
      <dgm:prSet/>
      <dgm:spPr/>
      <dgm:t>
        <a:bodyPr/>
        <a:lstStyle/>
        <a:p>
          <a:endParaRPr lang="en-GB"/>
        </a:p>
      </dgm:t>
    </dgm:pt>
    <dgm:pt modelId="{867C1364-5E3E-4516-8140-7ACE6AD4A009}" type="pres">
      <dgm:prSet presAssocID="{CF51A21E-EC9C-43FB-A6A7-67322F474DE0}" presName="mainComposite" presStyleCnt="0">
        <dgm:presLayoutVars>
          <dgm:chPref val="1"/>
          <dgm:dir/>
          <dgm:animOne val="branch"/>
          <dgm:animLvl val="lvl"/>
          <dgm:resizeHandles val="exact"/>
        </dgm:presLayoutVars>
      </dgm:prSet>
      <dgm:spPr/>
    </dgm:pt>
    <dgm:pt modelId="{4AE8BF76-1925-404D-8DB4-8E980E65533F}" type="pres">
      <dgm:prSet presAssocID="{CF51A21E-EC9C-43FB-A6A7-67322F474DE0}" presName="hierFlow" presStyleCnt="0"/>
      <dgm:spPr/>
    </dgm:pt>
    <dgm:pt modelId="{C364A6F6-6A7A-4611-8503-7ABCA90263E1}" type="pres">
      <dgm:prSet presAssocID="{CF51A21E-EC9C-43FB-A6A7-67322F474DE0}" presName="firstBuf" presStyleCnt="0"/>
      <dgm:spPr/>
    </dgm:pt>
    <dgm:pt modelId="{AF8ABD13-D15E-4303-9357-BEC7BB228AE5}" type="pres">
      <dgm:prSet presAssocID="{CF51A21E-EC9C-43FB-A6A7-67322F474DE0}" presName="hierChild1" presStyleCnt="0">
        <dgm:presLayoutVars>
          <dgm:chPref val="1"/>
          <dgm:animOne val="branch"/>
          <dgm:animLvl val="lvl"/>
        </dgm:presLayoutVars>
      </dgm:prSet>
      <dgm:spPr/>
    </dgm:pt>
    <dgm:pt modelId="{9C9F33A1-8A89-497A-850A-396037DE1EA5}" type="pres">
      <dgm:prSet presAssocID="{450ECD81-232C-4D80-8CB7-81A190AF3AF9}" presName="Name17" presStyleCnt="0"/>
      <dgm:spPr/>
    </dgm:pt>
    <dgm:pt modelId="{AEDC292A-7339-4411-9F2A-8CDE43AF9689}" type="pres">
      <dgm:prSet presAssocID="{450ECD81-232C-4D80-8CB7-81A190AF3AF9}" presName="level1Shape" presStyleLbl="node0" presStyleIdx="0" presStyleCnt="1">
        <dgm:presLayoutVars>
          <dgm:chPref val="3"/>
        </dgm:presLayoutVars>
      </dgm:prSet>
      <dgm:spPr/>
    </dgm:pt>
    <dgm:pt modelId="{66F0F2CF-71D8-4DB7-86F8-6BA561CAA76F}" type="pres">
      <dgm:prSet presAssocID="{450ECD81-232C-4D80-8CB7-81A190AF3AF9}" presName="hierChild2" presStyleCnt="0"/>
      <dgm:spPr/>
    </dgm:pt>
    <dgm:pt modelId="{8BADA822-F0CD-43A2-9BCB-62110C1A10A9}" type="pres">
      <dgm:prSet presAssocID="{0E4105EB-C3F5-438C-A2B9-5FA8B7E89677}" presName="Name25" presStyleLbl="parChTrans1D2" presStyleIdx="0" presStyleCnt="2"/>
      <dgm:spPr/>
    </dgm:pt>
    <dgm:pt modelId="{9A7219A7-A3A5-4B15-9481-3140000F7B69}" type="pres">
      <dgm:prSet presAssocID="{0E4105EB-C3F5-438C-A2B9-5FA8B7E89677}" presName="connTx" presStyleLbl="parChTrans1D2" presStyleIdx="0" presStyleCnt="2"/>
      <dgm:spPr/>
    </dgm:pt>
    <dgm:pt modelId="{53E1D04C-D31D-47DF-A62D-9DF329AE39C2}" type="pres">
      <dgm:prSet presAssocID="{EFE56A48-ABA3-459E-8920-ECB5A0C300DE}" presName="Name30" presStyleCnt="0"/>
      <dgm:spPr/>
    </dgm:pt>
    <dgm:pt modelId="{A225D9D1-C31C-49D6-A630-0C88440D3D80}" type="pres">
      <dgm:prSet presAssocID="{EFE56A48-ABA3-459E-8920-ECB5A0C300DE}" presName="level2Shape" presStyleLbl="node2" presStyleIdx="0" presStyleCnt="2"/>
      <dgm:spPr/>
    </dgm:pt>
    <dgm:pt modelId="{A6508D26-4307-4E26-8DB0-DE8445EF6489}" type="pres">
      <dgm:prSet presAssocID="{EFE56A48-ABA3-459E-8920-ECB5A0C300DE}" presName="hierChild3" presStyleCnt="0"/>
      <dgm:spPr/>
    </dgm:pt>
    <dgm:pt modelId="{2C7043F6-CD02-4D4D-8EF7-540E84CF4636}" type="pres">
      <dgm:prSet presAssocID="{6FCE000D-0AAE-4CEA-9C33-00302B878FB0}" presName="Name25" presStyleLbl="parChTrans1D3" presStyleIdx="0" presStyleCnt="3"/>
      <dgm:spPr/>
    </dgm:pt>
    <dgm:pt modelId="{C3C622AE-CEF0-48E1-8E13-391F8854487C}" type="pres">
      <dgm:prSet presAssocID="{6FCE000D-0AAE-4CEA-9C33-00302B878FB0}" presName="connTx" presStyleLbl="parChTrans1D3" presStyleIdx="0" presStyleCnt="3"/>
      <dgm:spPr/>
    </dgm:pt>
    <dgm:pt modelId="{EFB32304-1AA6-448C-9955-977115BA6073}" type="pres">
      <dgm:prSet presAssocID="{B0F941C8-82A1-432A-BDB9-59BB42F64B31}" presName="Name30" presStyleCnt="0"/>
      <dgm:spPr/>
    </dgm:pt>
    <dgm:pt modelId="{BD7A7B4A-9B2C-4986-B817-8BF6B9A7DE9A}" type="pres">
      <dgm:prSet presAssocID="{B0F941C8-82A1-432A-BDB9-59BB42F64B31}" presName="level2Shape" presStyleLbl="node3" presStyleIdx="0" presStyleCnt="3" custScaleX="99373"/>
      <dgm:spPr/>
    </dgm:pt>
    <dgm:pt modelId="{98A48D83-656D-462C-A5AD-D8DBBAB25692}" type="pres">
      <dgm:prSet presAssocID="{B0F941C8-82A1-432A-BDB9-59BB42F64B31}" presName="hierChild3" presStyleCnt="0"/>
      <dgm:spPr/>
    </dgm:pt>
    <dgm:pt modelId="{A93E324C-80E6-4FA6-AE3C-8D66A084FEBE}" type="pres">
      <dgm:prSet presAssocID="{69D3CA30-591B-4D8B-9481-2038C9F382D1}" presName="Name25" presStyleLbl="parChTrans1D4" presStyleIdx="0" presStyleCnt="10"/>
      <dgm:spPr/>
    </dgm:pt>
    <dgm:pt modelId="{0BDD1961-E982-49AF-BDD2-7B6BE2610CCB}" type="pres">
      <dgm:prSet presAssocID="{69D3CA30-591B-4D8B-9481-2038C9F382D1}" presName="connTx" presStyleLbl="parChTrans1D4" presStyleIdx="0" presStyleCnt="10"/>
      <dgm:spPr/>
    </dgm:pt>
    <dgm:pt modelId="{42DD98E5-8934-49C1-978E-45814B9E2764}" type="pres">
      <dgm:prSet presAssocID="{4D48AA63-B204-456E-AB49-04803D5EE55E}" presName="Name30" presStyleCnt="0"/>
      <dgm:spPr/>
    </dgm:pt>
    <dgm:pt modelId="{7CCCB48B-FB19-4E0B-89D3-B57AE108C58F}" type="pres">
      <dgm:prSet presAssocID="{4D48AA63-B204-456E-AB49-04803D5EE55E}" presName="level2Shape" presStyleLbl="node4" presStyleIdx="0" presStyleCnt="10"/>
      <dgm:spPr/>
    </dgm:pt>
    <dgm:pt modelId="{F3F643C6-3C93-4916-A33E-2E8358DECC50}" type="pres">
      <dgm:prSet presAssocID="{4D48AA63-B204-456E-AB49-04803D5EE55E}" presName="hierChild3" presStyleCnt="0"/>
      <dgm:spPr/>
    </dgm:pt>
    <dgm:pt modelId="{BDFC08E7-402E-4256-A498-74395768E2FD}" type="pres">
      <dgm:prSet presAssocID="{D3F9A5F9-2E4A-4F9F-951A-5E7057A71BD0}" presName="Name25" presStyleLbl="parChTrans1D4" presStyleIdx="1" presStyleCnt="10"/>
      <dgm:spPr/>
    </dgm:pt>
    <dgm:pt modelId="{458E5F43-9452-4C94-87D6-D475FF6ED320}" type="pres">
      <dgm:prSet presAssocID="{D3F9A5F9-2E4A-4F9F-951A-5E7057A71BD0}" presName="connTx" presStyleLbl="parChTrans1D4" presStyleIdx="1" presStyleCnt="10"/>
      <dgm:spPr/>
    </dgm:pt>
    <dgm:pt modelId="{BFE4E730-46DC-4996-8721-80AC08C38E90}" type="pres">
      <dgm:prSet presAssocID="{F505B2BD-C7F3-4FBE-BDB7-5022F020794E}" presName="Name30" presStyleCnt="0"/>
      <dgm:spPr/>
    </dgm:pt>
    <dgm:pt modelId="{3BC1F662-B5F8-4813-8995-6C1B11053220}" type="pres">
      <dgm:prSet presAssocID="{F505B2BD-C7F3-4FBE-BDB7-5022F020794E}" presName="level2Shape" presStyleLbl="node4" presStyleIdx="1" presStyleCnt="10"/>
      <dgm:spPr/>
    </dgm:pt>
    <dgm:pt modelId="{0A48B3F5-3A2A-4910-AF7F-06726A19CA1E}" type="pres">
      <dgm:prSet presAssocID="{F505B2BD-C7F3-4FBE-BDB7-5022F020794E}" presName="hierChild3" presStyleCnt="0"/>
      <dgm:spPr/>
    </dgm:pt>
    <dgm:pt modelId="{850D9F90-01FD-41E0-BA8E-DFA8CCC4D0CB}" type="pres">
      <dgm:prSet presAssocID="{FEFE6FFE-D7DA-4B37-A828-5D9D1A4F373D}" presName="Name25" presStyleLbl="parChTrans1D3" presStyleIdx="1" presStyleCnt="3"/>
      <dgm:spPr/>
    </dgm:pt>
    <dgm:pt modelId="{5C4DD6D3-9976-4DDE-AD1D-86430F2D1B3C}" type="pres">
      <dgm:prSet presAssocID="{FEFE6FFE-D7DA-4B37-A828-5D9D1A4F373D}" presName="connTx" presStyleLbl="parChTrans1D3" presStyleIdx="1" presStyleCnt="3"/>
      <dgm:spPr/>
    </dgm:pt>
    <dgm:pt modelId="{43417BC7-4964-47E4-B12F-078205F3DBE7}" type="pres">
      <dgm:prSet presAssocID="{EFB60732-94EA-48FE-97EF-D57CECBF8650}" presName="Name30" presStyleCnt="0"/>
      <dgm:spPr/>
    </dgm:pt>
    <dgm:pt modelId="{90ACF6FF-4A11-45FB-8FDE-D62A4B097D74}" type="pres">
      <dgm:prSet presAssocID="{EFB60732-94EA-48FE-97EF-D57CECBF8650}" presName="level2Shape" presStyleLbl="node3" presStyleIdx="1" presStyleCnt="3"/>
      <dgm:spPr/>
    </dgm:pt>
    <dgm:pt modelId="{B35F2D7A-C43D-4900-9823-B0931969B6EF}" type="pres">
      <dgm:prSet presAssocID="{EFB60732-94EA-48FE-97EF-D57CECBF8650}" presName="hierChild3" presStyleCnt="0"/>
      <dgm:spPr/>
    </dgm:pt>
    <dgm:pt modelId="{FAE4C5E6-2B15-45D5-B537-3DB768A46748}" type="pres">
      <dgm:prSet presAssocID="{D9B81361-BFB8-4985-8EE0-8AA8FC24BAC8}" presName="Name25" presStyleLbl="parChTrans1D4" presStyleIdx="2" presStyleCnt="10"/>
      <dgm:spPr/>
    </dgm:pt>
    <dgm:pt modelId="{95E7AEE4-C0DD-4481-88F9-911913B9A6B1}" type="pres">
      <dgm:prSet presAssocID="{D9B81361-BFB8-4985-8EE0-8AA8FC24BAC8}" presName="connTx" presStyleLbl="parChTrans1D4" presStyleIdx="2" presStyleCnt="10"/>
      <dgm:spPr/>
    </dgm:pt>
    <dgm:pt modelId="{2E88220D-857B-4636-828D-BD618E37FC83}" type="pres">
      <dgm:prSet presAssocID="{8130A912-FD21-4354-B376-30E9116A4372}" presName="Name30" presStyleCnt="0"/>
      <dgm:spPr/>
    </dgm:pt>
    <dgm:pt modelId="{B9081C04-E392-4816-9925-7BFF21BBE5D8}" type="pres">
      <dgm:prSet presAssocID="{8130A912-FD21-4354-B376-30E9116A4372}" presName="level2Shape" presStyleLbl="node4" presStyleIdx="2" presStyleCnt="10"/>
      <dgm:spPr/>
    </dgm:pt>
    <dgm:pt modelId="{58949914-7FDF-481B-94AA-06523C70C28C}" type="pres">
      <dgm:prSet presAssocID="{8130A912-FD21-4354-B376-30E9116A4372}" presName="hierChild3" presStyleCnt="0"/>
      <dgm:spPr/>
    </dgm:pt>
    <dgm:pt modelId="{64DD435B-7F31-427F-B72B-89C116C869CF}" type="pres">
      <dgm:prSet presAssocID="{0E30C610-9999-4A1A-B5CF-3D39793ABFA1}" presName="Name25" presStyleLbl="parChTrans1D4" presStyleIdx="3" presStyleCnt="10"/>
      <dgm:spPr/>
    </dgm:pt>
    <dgm:pt modelId="{C6BF6A9E-3A18-4AB5-A61E-1633C9F07FF6}" type="pres">
      <dgm:prSet presAssocID="{0E30C610-9999-4A1A-B5CF-3D39793ABFA1}" presName="connTx" presStyleLbl="parChTrans1D4" presStyleIdx="3" presStyleCnt="10"/>
      <dgm:spPr/>
    </dgm:pt>
    <dgm:pt modelId="{17836C4B-6044-4A41-8A9A-EA5D48532512}" type="pres">
      <dgm:prSet presAssocID="{D87EB5C9-BE60-4511-9BAB-A7DC40AA1463}" presName="Name30" presStyleCnt="0"/>
      <dgm:spPr/>
    </dgm:pt>
    <dgm:pt modelId="{D92E86CB-DD17-4037-B1DC-7E08F3D73387}" type="pres">
      <dgm:prSet presAssocID="{D87EB5C9-BE60-4511-9BAB-A7DC40AA1463}" presName="level2Shape" presStyleLbl="node4" presStyleIdx="3" presStyleCnt="10"/>
      <dgm:spPr/>
    </dgm:pt>
    <dgm:pt modelId="{5BA63EB5-61D7-46DE-8D35-04BC1820BD8F}" type="pres">
      <dgm:prSet presAssocID="{D87EB5C9-BE60-4511-9BAB-A7DC40AA1463}" presName="hierChild3" presStyleCnt="0"/>
      <dgm:spPr/>
    </dgm:pt>
    <dgm:pt modelId="{D8668A71-51E6-479F-A7F2-4E53BCB9294C}" type="pres">
      <dgm:prSet presAssocID="{1F262631-2702-4F3E-ABC1-DE291DB8A2F9}" presName="Name25" presStyleLbl="parChTrans1D4" presStyleIdx="4" presStyleCnt="10"/>
      <dgm:spPr/>
    </dgm:pt>
    <dgm:pt modelId="{37247BDF-F216-44D3-AF80-32C490C5601A}" type="pres">
      <dgm:prSet presAssocID="{1F262631-2702-4F3E-ABC1-DE291DB8A2F9}" presName="connTx" presStyleLbl="parChTrans1D4" presStyleIdx="4" presStyleCnt="10"/>
      <dgm:spPr/>
    </dgm:pt>
    <dgm:pt modelId="{7FF460F8-0B72-412A-A6F4-7CD0E1EF5752}" type="pres">
      <dgm:prSet presAssocID="{011AE728-1C43-4EC3-8957-05491045AD5E}" presName="Name30" presStyleCnt="0"/>
      <dgm:spPr/>
    </dgm:pt>
    <dgm:pt modelId="{0BAC0A33-6FE1-4285-B365-7A3EC35BE74F}" type="pres">
      <dgm:prSet presAssocID="{011AE728-1C43-4EC3-8957-05491045AD5E}" presName="level2Shape" presStyleLbl="node4" presStyleIdx="4" presStyleCnt="10"/>
      <dgm:spPr/>
    </dgm:pt>
    <dgm:pt modelId="{CBD534BE-0635-4387-8500-353764CC0AA9}" type="pres">
      <dgm:prSet presAssocID="{011AE728-1C43-4EC3-8957-05491045AD5E}" presName="hierChild3" presStyleCnt="0"/>
      <dgm:spPr/>
    </dgm:pt>
    <dgm:pt modelId="{F21A5390-7D52-4126-805E-61A2AC39DF48}" type="pres">
      <dgm:prSet presAssocID="{60180CB5-78BE-4DB6-A53D-B49F7BADC808}" presName="Name25" presStyleLbl="parChTrans1D4" presStyleIdx="5" presStyleCnt="10"/>
      <dgm:spPr/>
    </dgm:pt>
    <dgm:pt modelId="{54F3F72C-3119-48B9-B369-BF4EFCAA8ADD}" type="pres">
      <dgm:prSet presAssocID="{60180CB5-78BE-4DB6-A53D-B49F7BADC808}" presName="connTx" presStyleLbl="parChTrans1D4" presStyleIdx="5" presStyleCnt="10"/>
      <dgm:spPr/>
    </dgm:pt>
    <dgm:pt modelId="{83B32B89-8BFD-49E2-8E2C-6F5EC6F65334}" type="pres">
      <dgm:prSet presAssocID="{D354DA4F-E873-4E2D-A8EE-BBFA519F238E}" presName="Name30" presStyleCnt="0"/>
      <dgm:spPr/>
    </dgm:pt>
    <dgm:pt modelId="{C83D8037-501D-4367-B01E-49F9253D2B88}" type="pres">
      <dgm:prSet presAssocID="{D354DA4F-E873-4E2D-A8EE-BBFA519F238E}" presName="level2Shape" presStyleLbl="node4" presStyleIdx="5" presStyleCnt="10"/>
      <dgm:spPr/>
    </dgm:pt>
    <dgm:pt modelId="{0FC15B05-2F81-44D2-A1B3-577EA64A0B8E}" type="pres">
      <dgm:prSet presAssocID="{D354DA4F-E873-4E2D-A8EE-BBFA519F238E}" presName="hierChild3" presStyleCnt="0"/>
      <dgm:spPr/>
    </dgm:pt>
    <dgm:pt modelId="{FE65D4ED-7CC6-4C96-B8F9-76FB159A19F5}" type="pres">
      <dgm:prSet presAssocID="{BD9BC702-FF19-4DC8-BAFE-3DCC94F7CDDC}" presName="Name25" presStyleLbl="parChTrans1D2" presStyleIdx="1" presStyleCnt="2"/>
      <dgm:spPr/>
    </dgm:pt>
    <dgm:pt modelId="{5DF23B48-48A8-4F75-8619-F5EB8EDDC4A4}" type="pres">
      <dgm:prSet presAssocID="{BD9BC702-FF19-4DC8-BAFE-3DCC94F7CDDC}" presName="connTx" presStyleLbl="parChTrans1D2" presStyleIdx="1" presStyleCnt="2"/>
      <dgm:spPr/>
    </dgm:pt>
    <dgm:pt modelId="{37F44EBD-016C-4410-88AA-F5ECE9BFEDA3}" type="pres">
      <dgm:prSet presAssocID="{A3C1579D-6D57-4A0E-B66C-569A2AE837B9}" presName="Name30" presStyleCnt="0"/>
      <dgm:spPr/>
    </dgm:pt>
    <dgm:pt modelId="{85144864-D57F-4867-9A06-B166519B9A56}" type="pres">
      <dgm:prSet presAssocID="{A3C1579D-6D57-4A0E-B66C-569A2AE837B9}" presName="level2Shape" presStyleLbl="node2" presStyleIdx="1" presStyleCnt="2"/>
      <dgm:spPr/>
    </dgm:pt>
    <dgm:pt modelId="{5A9C2D9C-3C36-4C2D-8C15-86226DD3598F}" type="pres">
      <dgm:prSet presAssocID="{A3C1579D-6D57-4A0E-B66C-569A2AE837B9}" presName="hierChild3" presStyleCnt="0"/>
      <dgm:spPr/>
    </dgm:pt>
    <dgm:pt modelId="{4923AF44-916A-4766-A351-E7B79F70582C}" type="pres">
      <dgm:prSet presAssocID="{2356F559-2058-446A-BD78-835A04BDE378}" presName="Name25" presStyleLbl="parChTrans1D3" presStyleIdx="2" presStyleCnt="3"/>
      <dgm:spPr/>
    </dgm:pt>
    <dgm:pt modelId="{15999635-AECC-4810-95F7-C1591D69289A}" type="pres">
      <dgm:prSet presAssocID="{2356F559-2058-446A-BD78-835A04BDE378}" presName="connTx" presStyleLbl="parChTrans1D3" presStyleIdx="2" presStyleCnt="3"/>
      <dgm:spPr/>
    </dgm:pt>
    <dgm:pt modelId="{4DE2041F-6571-44E3-9465-4A2B4F8AB7C3}" type="pres">
      <dgm:prSet presAssocID="{CC9D6B40-9667-49D1-B957-B42110F7C6F2}" presName="Name30" presStyleCnt="0"/>
      <dgm:spPr/>
    </dgm:pt>
    <dgm:pt modelId="{C132C1F2-3779-4B25-A4D2-CBF8DC4D4550}" type="pres">
      <dgm:prSet presAssocID="{CC9D6B40-9667-49D1-B957-B42110F7C6F2}" presName="level2Shape" presStyleLbl="node3" presStyleIdx="2" presStyleCnt="3"/>
      <dgm:spPr/>
    </dgm:pt>
    <dgm:pt modelId="{578B4F1D-F262-4F42-A4BB-B7ABF9CB3D65}" type="pres">
      <dgm:prSet presAssocID="{CC9D6B40-9667-49D1-B957-B42110F7C6F2}" presName="hierChild3" presStyleCnt="0"/>
      <dgm:spPr/>
    </dgm:pt>
    <dgm:pt modelId="{CF6AF357-C9AE-4E85-949E-0E295ECFC053}" type="pres">
      <dgm:prSet presAssocID="{F5C0A545-11FF-4E0E-936F-5273ECCD59B6}" presName="Name25" presStyleLbl="parChTrans1D4" presStyleIdx="6" presStyleCnt="10"/>
      <dgm:spPr/>
    </dgm:pt>
    <dgm:pt modelId="{8CB9E463-B3E1-48E5-A943-0EC4BCBED2D1}" type="pres">
      <dgm:prSet presAssocID="{F5C0A545-11FF-4E0E-936F-5273ECCD59B6}" presName="connTx" presStyleLbl="parChTrans1D4" presStyleIdx="6" presStyleCnt="10"/>
      <dgm:spPr/>
    </dgm:pt>
    <dgm:pt modelId="{6DEAEE22-FCBE-4160-AE3A-E2E26FED3595}" type="pres">
      <dgm:prSet presAssocID="{20F25CDA-CFEE-4411-A5D7-D7ECA292F303}" presName="Name30" presStyleCnt="0"/>
      <dgm:spPr/>
    </dgm:pt>
    <dgm:pt modelId="{67E6656C-BB37-414F-A268-F0512687F070}" type="pres">
      <dgm:prSet presAssocID="{20F25CDA-CFEE-4411-A5D7-D7ECA292F303}" presName="level2Shape" presStyleLbl="node4" presStyleIdx="6" presStyleCnt="10"/>
      <dgm:spPr/>
    </dgm:pt>
    <dgm:pt modelId="{84986687-2631-4E65-B9EB-F12878DCE328}" type="pres">
      <dgm:prSet presAssocID="{20F25CDA-CFEE-4411-A5D7-D7ECA292F303}" presName="hierChild3" presStyleCnt="0"/>
      <dgm:spPr/>
    </dgm:pt>
    <dgm:pt modelId="{6D83A961-C739-43BC-82BC-A2E7632AABE5}" type="pres">
      <dgm:prSet presAssocID="{A53B45A8-3E83-4D6C-A4DA-BE717D5BFF03}" presName="Name25" presStyleLbl="parChTrans1D4" presStyleIdx="7" presStyleCnt="10"/>
      <dgm:spPr/>
    </dgm:pt>
    <dgm:pt modelId="{7DA79F7B-F60E-46E0-BB3F-B4C5B19F2CCE}" type="pres">
      <dgm:prSet presAssocID="{A53B45A8-3E83-4D6C-A4DA-BE717D5BFF03}" presName="connTx" presStyleLbl="parChTrans1D4" presStyleIdx="7" presStyleCnt="10"/>
      <dgm:spPr/>
    </dgm:pt>
    <dgm:pt modelId="{87F606E6-AF54-464F-8580-96458DF3BBE3}" type="pres">
      <dgm:prSet presAssocID="{01EAFB59-D303-4579-B7CF-4CD5BD69B420}" presName="Name30" presStyleCnt="0"/>
      <dgm:spPr/>
    </dgm:pt>
    <dgm:pt modelId="{B49BE218-AF81-4B55-946E-E392467A6274}" type="pres">
      <dgm:prSet presAssocID="{01EAFB59-D303-4579-B7CF-4CD5BD69B420}" presName="level2Shape" presStyleLbl="node4" presStyleIdx="7" presStyleCnt="10"/>
      <dgm:spPr/>
    </dgm:pt>
    <dgm:pt modelId="{9B5F69C3-2EF0-4D0B-A23F-9AED71DC321F}" type="pres">
      <dgm:prSet presAssocID="{01EAFB59-D303-4579-B7CF-4CD5BD69B420}" presName="hierChild3" presStyleCnt="0"/>
      <dgm:spPr/>
    </dgm:pt>
    <dgm:pt modelId="{6E9FEFD1-3303-4A1F-8FD9-7E4888330324}" type="pres">
      <dgm:prSet presAssocID="{B4ECE423-0B44-4BDB-B619-0FAA908EE1BC}" presName="Name25" presStyleLbl="parChTrans1D4" presStyleIdx="8" presStyleCnt="10"/>
      <dgm:spPr/>
    </dgm:pt>
    <dgm:pt modelId="{30B7BC5F-C1C5-4F19-B043-9C9C1387DE92}" type="pres">
      <dgm:prSet presAssocID="{B4ECE423-0B44-4BDB-B619-0FAA908EE1BC}" presName="connTx" presStyleLbl="parChTrans1D4" presStyleIdx="8" presStyleCnt="10"/>
      <dgm:spPr/>
    </dgm:pt>
    <dgm:pt modelId="{BE7FE7B8-89FA-4E55-9DBC-8B94E8CF01EA}" type="pres">
      <dgm:prSet presAssocID="{837CD858-4A62-458F-8AA8-89399529A77B}" presName="Name30" presStyleCnt="0"/>
      <dgm:spPr/>
    </dgm:pt>
    <dgm:pt modelId="{585A3971-26B7-4F59-AC62-CCB612783A63}" type="pres">
      <dgm:prSet presAssocID="{837CD858-4A62-458F-8AA8-89399529A77B}" presName="level2Shape" presStyleLbl="node4" presStyleIdx="8" presStyleCnt="10"/>
      <dgm:spPr/>
    </dgm:pt>
    <dgm:pt modelId="{B4606084-6E00-4090-BE02-A74A472F8CF3}" type="pres">
      <dgm:prSet presAssocID="{837CD858-4A62-458F-8AA8-89399529A77B}" presName="hierChild3" presStyleCnt="0"/>
      <dgm:spPr/>
    </dgm:pt>
    <dgm:pt modelId="{3517C094-F982-4A4D-B52D-7F1EC2ABF29F}" type="pres">
      <dgm:prSet presAssocID="{F024E628-2CA9-4540-B418-A6847D532B18}" presName="Name25" presStyleLbl="parChTrans1D4" presStyleIdx="9" presStyleCnt="10"/>
      <dgm:spPr/>
    </dgm:pt>
    <dgm:pt modelId="{53570744-DA05-4EF0-8FF6-7E1362AA893B}" type="pres">
      <dgm:prSet presAssocID="{F024E628-2CA9-4540-B418-A6847D532B18}" presName="connTx" presStyleLbl="parChTrans1D4" presStyleIdx="9" presStyleCnt="10"/>
      <dgm:spPr/>
    </dgm:pt>
    <dgm:pt modelId="{6866BF65-721B-477B-B974-FD56F622AC14}" type="pres">
      <dgm:prSet presAssocID="{FFB96A2F-D495-4E01-835B-40D0F9D2C9ED}" presName="Name30" presStyleCnt="0"/>
      <dgm:spPr/>
    </dgm:pt>
    <dgm:pt modelId="{D78E9999-FC38-441F-9D20-146D2F4C0A56}" type="pres">
      <dgm:prSet presAssocID="{FFB96A2F-D495-4E01-835B-40D0F9D2C9ED}" presName="level2Shape" presStyleLbl="node4" presStyleIdx="9" presStyleCnt="10"/>
      <dgm:spPr/>
    </dgm:pt>
    <dgm:pt modelId="{5C03DE06-1EF2-4693-81CB-51B59B66D5B4}" type="pres">
      <dgm:prSet presAssocID="{FFB96A2F-D495-4E01-835B-40D0F9D2C9ED}" presName="hierChild3" presStyleCnt="0"/>
      <dgm:spPr/>
    </dgm:pt>
    <dgm:pt modelId="{03C2C240-99C2-44A2-9954-9E77C28107B8}" type="pres">
      <dgm:prSet presAssocID="{CF51A21E-EC9C-43FB-A6A7-67322F474DE0}" presName="bgShapesFlow" presStyleCnt="0"/>
      <dgm:spPr/>
    </dgm:pt>
    <dgm:pt modelId="{6FF1F7C7-C4EA-461E-BF20-7910847930B0}" type="pres">
      <dgm:prSet presAssocID="{732EFCD4-7000-4418-A89E-6DA0D6720AD7}" presName="rectComp" presStyleCnt="0"/>
      <dgm:spPr/>
    </dgm:pt>
    <dgm:pt modelId="{787F864D-4C94-4EDE-9D87-18203A7EC209}" type="pres">
      <dgm:prSet presAssocID="{732EFCD4-7000-4418-A89E-6DA0D6720AD7}" presName="bgRect" presStyleLbl="bgShp" presStyleIdx="0" presStyleCnt="6"/>
      <dgm:spPr/>
    </dgm:pt>
    <dgm:pt modelId="{9894210E-25B1-46DC-9AB2-490E03B42FC8}" type="pres">
      <dgm:prSet presAssocID="{732EFCD4-7000-4418-A89E-6DA0D6720AD7}" presName="bgRectTx" presStyleLbl="bgShp" presStyleIdx="0" presStyleCnt="6">
        <dgm:presLayoutVars>
          <dgm:bulletEnabled val="1"/>
        </dgm:presLayoutVars>
      </dgm:prSet>
      <dgm:spPr/>
    </dgm:pt>
    <dgm:pt modelId="{05E11C24-5B84-409D-99D5-41239638C87D}" type="pres">
      <dgm:prSet presAssocID="{732EFCD4-7000-4418-A89E-6DA0D6720AD7}" presName="spComp" presStyleCnt="0"/>
      <dgm:spPr/>
    </dgm:pt>
    <dgm:pt modelId="{F5687EE5-C8E8-4788-B8CE-EC84A9C05E51}" type="pres">
      <dgm:prSet presAssocID="{732EFCD4-7000-4418-A89E-6DA0D6720AD7}" presName="hSp" presStyleCnt="0"/>
      <dgm:spPr/>
    </dgm:pt>
    <dgm:pt modelId="{D0DDAD50-E981-4FD9-85EB-884B41836CA7}" type="pres">
      <dgm:prSet presAssocID="{AFCD634B-2517-45F1-8242-784E1D56A33D}" presName="rectComp" presStyleCnt="0"/>
      <dgm:spPr/>
    </dgm:pt>
    <dgm:pt modelId="{86626FEB-C2F7-4266-8196-3C6B19D70EBB}" type="pres">
      <dgm:prSet presAssocID="{AFCD634B-2517-45F1-8242-784E1D56A33D}" presName="bgRect" presStyleLbl="bgShp" presStyleIdx="1" presStyleCnt="6"/>
      <dgm:spPr/>
    </dgm:pt>
    <dgm:pt modelId="{A633CE86-D438-40BB-9A0F-CF19A7A79078}" type="pres">
      <dgm:prSet presAssocID="{AFCD634B-2517-45F1-8242-784E1D56A33D}" presName="bgRectTx" presStyleLbl="bgShp" presStyleIdx="1" presStyleCnt="6">
        <dgm:presLayoutVars>
          <dgm:bulletEnabled val="1"/>
        </dgm:presLayoutVars>
      </dgm:prSet>
      <dgm:spPr/>
    </dgm:pt>
    <dgm:pt modelId="{6196772D-BC4C-4611-B566-6C1B7DBBAA1F}" type="pres">
      <dgm:prSet presAssocID="{AFCD634B-2517-45F1-8242-784E1D56A33D}" presName="spComp" presStyleCnt="0"/>
      <dgm:spPr/>
    </dgm:pt>
    <dgm:pt modelId="{1DBC318D-61A1-4313-9323-2E3CE0832A21}" type="pres">
      <dgm:prSet presAssocID="{AFCD634B-2517-45F1-8242-784E1D56A33D}" presName="hSp" presStyleCnt="0"/>
      <dgm:spPr/>
    </dgm:pt>
    <dgm:pt modelId="{1A3FA760-9F4C-4FCA-93BC-EB2D9A334D39}" type="pres">
      <dgm:prSet presAssocID="{9627208F-5E43-4F55-A040-8C53D10B4337}" presName="rectComp" presStyleCnt="0"/>
      <dgm:spPr/>
    </dgm:pt>
    <dgm:pt modelId="{2F54B5C3-B10B-4524-A3F0-21A79100899D}" type="pres">
      <dgm:prSet presAssocID="{9627208F-5E43-4F55-A040-8C53D10B4337}" presName="bgRect" presStyleLbl="bgShp" presStyleIdx="2" presStyleCnt="6"/>
      <dgm:spPr/>
    </dgm:pt>
    <dgm:pt modelId="{4837D4FD-1F86-4911-B53D-21A3A66DA92D}" type="pres">
      <dgm:prSet presAssocID="{9627208F-5E43-4F55-A040-8C53D10B4337}" presName="bgRectTx" presStyleLbl="bgShp" presStyleIdx="2" presStyleCnt="6">
        <dgm:presLayoutVars>
          <dgm:bulletEnabled val="1"/>
        </dgm:presLayoutVars>
      </dgm:prSet>
      <dgm:spPr/>
    </dgm:pt>
    <dgm:pt modelId="{24314352-7F62-4837-9D0D-34E49013EE26}" type="pres">
      <dgm:prSet presAssocID="{9627208F-5E43-4F55-A040-8C53D10B4337}" presName="spComp" presStyleCnt="0"/>
      <dgm:spPr/>
    </dgm:pt>
    <dgm:pt modelId="{5B7A1B5B-EDE5-4281-9737-D0520A1434B2}" type="pres">
      <dgm:prSet presAssocID="{9627208F-5E43-4F55-A040-8C53D10B4337}" presName="hSp" presStyleCnt="0"/>
      <dgm:spPr/>
    </dgm:pt>
    <dgm:pt modelId="{06A938B5-9EC1-4DD8-8CF3-CC830A6DBB24}" type="pres">
      <dgm:prSet presAssocID="{32EFD4EF-03EB-4E7B-83C1-5979C291E9F1}" presName="rectComp" presStyleCnt="0"/>
      <dgm:spPr/>
    </dgm:pt>
    <dgm:pt modelId="{25762366-2FED-4725-B2ED-153E872DD6AB}" type="pres">
      <dgm:prSet presAssocID="{32EFD4EF-03EB-4E7B-83C1-5979C291E9F1}" presName="bgRect" presStyleLbl="bgShp" presStyleIdx="3" presStyleCnt="6"/>
      <dgm:spPr/>
    </dgm:pt>
    <dgm:pt modelId="{09FDB806-699F-4D67-B4B9-4737A41FBFA0}" type="pres">
      <dgm:prSet presAssocID="{32EFD4EF-03EB-4E7B-83C1-5979C291E9F1}" presName="bgRectTx" presStyleLbl="bgShp" presStyleIdx="3" presStyleCnt="6">
        <dgm:presLayoutVars>
          <dgm:bulletEnabled val="1"/>
        </dgm:presLayoutVars>
      </dgm:prSet>
      <dgm:spPr/>
    </dgm:pt>
    <dgm:pt modelId="{96A4EF12-C3D3-4550-91BD-B6FDB677F606}" type="pres">
      <dgm:prSet presAssocID="{32EFD4EF-03EB-4E7B-83C1-5979C291E9F1}" presName="spComp" presStyleCnt="0"/>
      <dgm:spPr/>
    </dgm:pt>
    <dgm:pt modelId="{C66006AC-ABEB-43F0-81DC-2130232B608A}" type="pres">
      <dgm:prSet presAssocID="{32EFD4EF-03EB-4E7B-83C1-5979C291E9F1}" presName="hSp" presStyleCnt="0"/>
      <dgm:spPr/>
    </dgm:pt>
    <dgm:pt modelId="{1F287451-6EA0-4379-AB61-9A068578D14E}" type="pres">
      <dgm:prSet presAssocID="{85CA7B51-FDA1-4042-8169-E8F8A58CD43C}" presName="rectComp" presStyleCnt="0"/>
      <dgm:spPr/>
    </dgm:pt>
    <dgm:pt modelId="{81F46F9B-D429-42A3-8DAF-A6602FF406AE}" type="pres">
      <dgm:prSet presAssocID="{85CA7B51-FDA1-4042-8169-E8F8A58CD43C}" presName="bgRect" presStyleLbl="bgShp" presStyleIdx="4" presStyleCnt="6"/>
      <dgm:spPr/>
    </dgm:pt>
    <dgm:pt modelId="{AAD6D7F9-D97C-4258-B07C-70E574077D3A}" type="pres">
      <dgm:prSet presAssocID="{85CA7B51-FDA1-4042-8169-E8F8A58CD43C}" presName="bgRectTx" presStyleLbl="bgShp" presStyleIdx="4" presStyleCnt="6">
        <dgm:presLayoutVars>
          <dgm:bulletEnabled val="1"/>
        </dgm:presLayoutVars>
      </dgm:prSet>
      <dgm:spPr/>
    </dgm:pt>
    <dgm:pt modelId="{781194B1-0972-4BD4-A0D5-09184A874CA5}" type="pres">
      <dgm:prSet presAssocID="{85CA7B51-FDA1-4042-8169-E8F8A58CD43C}" presName="spComp" presStyleCnt="0"/>
      <dgm:spPr/>
    </dgm:pt>
    <dgm:pt modelId="{9716709F-24F0-4F89-8CF3-2E35DE0034E5}" type="pres">
      <dgm:prSet presAssocID="{85CA7B51-FDA1-4042-8169-E8F8A58CD43C}" presName="hSp" presStyleCnt="0"/>
      <dgm:spPr/>
    </dgm:pt>
    <dgm:pt modelId="{D65805F1-1772-405C-9416-C4B81F59DDE6}" type="pres">
      <dgm:prSet presAssocID="{BFA315F6-1DE0-4EA2-8288-63098FE76B0B}" presName="rectComp" presStyleCnt="0"/>
      <dgm:spPr/>
    </dgm:pt>
    <dgm:pt modelId="{E5B57211-0AB8-426B-842E-A34E9598A61C}" type="pres">
      <dgm:prSet presAssocID="{BFA315F6-1DE0-4EA2-8288-63098FE76B0B}" presName="bgRect" presStyleLbl="bgShp" presStyleIdx="5" presStyleCnt="6" custScaleX="99945"/>
      <dgm:spPr/>
    </dgm:pt>
    <dgm:pt modelId="{7C993195-F2D8-4450-9D94-C1A43104E6E0}" type="pres">
      <dgm:prSet presAssocID="{BFA315F6-1DE0-4EA2-8288-63098FE76B0B}" presName="bgRectTx" presStyleLbl="bgShp" presStyleIdx="5" presStyleCnt="6">
        <dgm:presLayoutVars>
          <dgm:bulletEnabled val="1"/>
        </dgm:presLayoutVars>
      </dgm:prSet>
      <dgm:spPr/>
    </dgm:pt>
  </dgm:ptLst>
  <dgm:cxnLst>
    <dgm:cxn modelId="{C7B4D301-46D5-403E-BE28-C2EE4088B59C}" type="presOf" srcId="{BD9BC702-FF19-4DC8-BAFE-3DCC94F7CDDC}" destId="{5DF23B48-48A8-4F75-8619-F5EB8EDDC4A4}" srcOrd="1" destOrd="0" presId="urn:microsoft.com/office/officeart/2005/8/layout/hierarchy5"/>
    <dgm:cxn modelId="{694B1207-F08C-4D95-9332-351E044680CE}" type="presOf" srcId="{69D3CA30-591B-4D8B-9481-2038C9F382D1}" destId="{A93E324C-80E6-4FA6-AE3C-8D66A084FEBE}" srcOrd="0" destOrd="0" presId="urn:microsoft.com/office/officeart/2005/8/layout/hierarchy5"/>
    <dgm:cxn modelId="{43015B08-9FFF-42EC-867C-7D341106354A}" type="presOf" srcId="{A53B45A8-3E83-4D6C-A4DA-BE717D5BFF03}" destId="{7DA79F7B-F60E-46E0-BB3F-B4C5B19F2CCE}" srcOrd="1" destOrd="0" presId="urn:microsoft.com/office/officeart/2005/8/layout/hierarchy5"/>
    <dgm:cxn modelId="{8EAE2413-D7D1-479E-A1D3-4D1A1540ECD9}" type="presOf" srcId="{0E4105EB-C3F5-438C-A2B9-5FA8B7E89677}" destId="{8BADA822-F0CD-43A2-9BCB-62110C1A10A9}" srcOrd="0" destOrd="0" presId="urn:microsoft.com/office/officeart/2005/8/layout/hierarchy5"/>
    <dgm:cxn modelId="{430F641D-DE48-41B8-93D7-FD4759FD26BC}" type="presOf" srcId="{A3C1579D-6D57-4A0E-B66C-569A2AE837B9}" destId="{85144864-D57F-4867-9A06-B166519B9A56}" srcOrd="0" destOrd="0" presId="urn:microsoft.com/office/officeart/2005/8/layout/hierarchy5"/>
    <dgm:cxn modelId="{0DA3E71F-4D9F-419A-B024-5F3D1CB87EA2}" type="presOf" srcId="{6FCE000D-0AAE-4CEA-9C33-00302B878FB0}" destId="{C3C622AE-CEF0-48E1-8E13-391F8854487C}" srcOrd="1" destOrd="0" presId="urn:microsoft.com/office/officeart/2005/8/layout/hierarchy5"/>
    <dgm:cxn modelId="{2CAAC322-D9DC-4BE2-AB3D-51132D001AF6}" type="presOf" srcId="{1F262631-2702-4F3E-ABC1-DE291DB8A2F9}" destId="{D8668A71-51E6-479F-A7F2-4E53BCB9294C}" srcOrd="0" destOrd="0" presId="urn:microsoft.com/office/officeart/2005/8/layout/hierarchy5"/>
    <dgm:cxn modelId="{B4346024-F0AB-4D65-88CD-89C472AC66DB}" type="presOf" srcId="{EFB60732-94EA-48FE-97EF-D57CECBF8650}" destId="{90ACF6FF-4A11-45FB-8FDE-D62A4B097D74}" srcOrd="0" destOrd="0" presId="urn:microsoft.com/office/officeart/2005/8/layout/hierarchy5"/>
    <dgm:cxn modelId="{6DE2DC29-2AF8-4955-BBB9-8F9C784FD1E1}" srcId="{CC9D6B40-9667-49D1-B957-B42110F7C6F2}" destId="{20F25CDA-CFEE-4411-A5D7-D7ECA292F303}" srcOrd="0" destOrd="0" parTransId="{F5C0A545-11FF-4E0E-936F-5273ECCD59B6}" sibTransId="{1FC01923-7EC0-42D9-8AA5-BA2DBB76A7E9}"/>
    <dgm:cxn modelId="{36EED42A-2B00-4166-86B0-CAD59B8F0184}" type="presOf" srcId="{CF51A21E-EC9C-43FB-A6A7-67322F474DE0}" destId="{867C1364-5E3E-4516-8140-7ACE6AD4A009}" srcOrd="0" destOrd="0" presId="urn:microsoft.com/office/officeart/2005/8/layout/hierarchy5"/>
    <dgm:cxn modelId="{775C9B2B-EC25-418D-A607-4BB9F0F002C5}" type="presOf" srcId="{0E4105EB-C3F5-438C-A2B9-5FA8B7E89677}" destId="{9A7219A7-A3A5-4B15-9481-3140000F7B69}" srcOrd="1" destOrd="0" presId="urn:microsoft.com/office/officeart/2005/8/layout/hierarchy5"/>
    <dgm:cxn modelId="{5ADE4B34-1722-41A1-91DC-979F612F76DF}" srcId="{EFE56A48-ABA3-459E-8920-ECB5A0C300DE}" destId="{B0F941C8-82A1-432A-BDB9-59BB42F64B31}" srcOrd="0" destOrd="0" parTransId="{6FCE000D-0AAE-4CEA-9C33-00302B878FB0}" sibTransId="{E8DEC957-0687-4B88-9154-EDF87BCA7A2B}"/>
    <dgm:cxn modelId="{4D002835-1C91-42A6-9B19-4A5E346471C9}" type="presOf" srcId="{9627208F-5E43-4F55-A040-8C53D10B4337}" destId="{2F54B5C3-B10B-4524-A3F0-21A79100899D}" srcOrd="0" destOrd="0" presId="urn:microsoft.com/office/officeart/2005/8/layout/hierarchy5"/>
    <dgm:cxn modelId="{3851563A-D6C2-4D28-8DB1-916EC4DEF1C5}" type="presOf" srcId="{F5C0A545-11FF-4E0E-936F-5273ECCD59B6}" destId="{8CB9E463-B3E1-48E5-A943-0EC4BCBED2D1}" srcOrd="1" destOrd="0" presId="urn:microsoft.com/office/officeart/2005/8/layout/hierarchy5"/>
    <dgm:cxn modelId="{D131145B-805E-4856-85E0-AA2058581322}" type="presOf" srcId="{85CA7B51-FDA1-4042-8169-E8F8A58CD43C}" destId="{81F46F9B-D429-42A3-8DAF-A6602FF406AE}" srcOrd="0" destOrd="0" presId="urn:microsoft.com/office/officeart/2005/8/layout/hierarchy5"/>
    <dgm:cxn modelId="{C195615B-9FC0-4D79-BB73-44161C82F5C8}" type="presOf" srcId="{D354DA4F-E873-4E2D-A8EE-BBFA519F238E}" destId="{C83D8037-501D-4367-B01E-49F9253D2B88}" srcOrd="0" destOrd="0" presId="urn:microsoft.com/office/officeart/2005/8/layout/hierarchy5"/>
    <dgm:cxn modelId="{390B7264-4B26-4678-BCCF-44B4CFC720B1}" type="presOf" srcId="{BFA315F6-1DE0-4EA2-8288-63098FE76B0B}" destId="{7C993195-F2D8-4450-9D94-C1A43104E6E0}" srcOrd="1" destOrd="0" presId="urn:microsoft.com/office/officeart/2005/8/layout/hierarchy5"/>
    <dgm:cxn modelId="{6A22AB64-1679-4491-BAFC-DFCF4CCB578A}" type="presOf" srcId="{1F262631-2702-4F3E-ABC1-DE291DB8A2F9}" destId="{37247BDF-F216-44D3-AF80-32C490C5601A}" srcOrd="1" destOrd="0" presId="urn:microsoft.com/office/officeart/2005/8/layout/hierarchy5"/>
    <dgm:cxn modelId="{D345D645-1702-4E95-90D7-DCA55B122E16}" type="presOf" srcId="{AFCD634B-2517-45F1-8242-784E1D56A33D}" destId="{A633CE86-D438-40BB-9A0F-CF19A7A79078}" srcOrd="1" destOrd="0" presId="urn:microsoft.com/office/officeart/2005/8/layout/hierarchy5"/>
    <dgm:cxn modelId="{115D7E68-4897-462D-9807-228EF340D131}" type="presOf" srcId="{FFB96A2F-D495-4E01-835B-40D0F9D2C9ED}" destId="{D78E9999-FC38-441F-9D20-146D2F4C0A56}" srcOrd="0" destOrd="0" presId="urn:microsoft.com/office/officeart/2005/8/layout/hierarchy5"/>
    <dgm:cxn modelId="{78AA9549-4551-425A-9AC1-AA43A7BDF95A}" type="presOf" srcId="{F505B2BD-C7F3-4FBE-BDB7-5022F020794E}" destId="{3BC1F662-B5F8-4813-8995-6C1B11053220}" srcOrd="0" destOrd="0" presId="urn:microsoft.com/office/officeart/2005/8/layout/hierarchy5"/>
    <dgm:cxn modelId="{FE65616A-0A01-459A-A190-22EE9F840989}" type="presOf" srcId="{EFE56A48-ABA3-459E-8920-ECB5A0C300DE}" destId="{A225D9D1-C31C-49D6-A630-0C88440D3D80}" srcOrd="0" destOrd="0" presId="urn:microsoft.com/office/officeart/2005/8/layout/hierarchy5"/>
    <dgm:cxn modelId="{929C204B-3BB9-4B4F-9011-8AE107CD9F2A}" srcId="{B0F941C8-82A1-432A-BDB9-59BB42F64B31}" destId="{4D48AA63-B204-456E-AB49-04803D5EE55E}" srcOrd="0" destOrd="0" parTransId="{69D3CA30-591B-4D8B-9481-2038C9F382D1}" sibTransId="{11699682-67FC-4F0E-B8E9-D2E65D5BB4F2}"/>
    <dgm:cxn modelId="{EF5B796B-8249-4348-9777-60D3E1C00CB8}" srcId="{01EAFB59-D303-4579-B7CF-4CD5BD69B420}" destId="{FFB96A2F-D495-4E01-835B-40D0F9D2C9ED}" srcOrd="1" destOrd="0" parTransId="{F024E628-2CA9-4540-B418-A6847D532B18}" sibTransId="{ABF723F5-C1AB-4EA4-BBB2-FAFCCC5ACD31}"/>
    <dgm:cxn modelId="{4DA38B6C-7CAB-4F1A-A17B-EDA66B4034ED}" type="presOf" srcId="{60180CB5-78BE-4DB6-A53D-B49F7BADC808}" destId="{F21A5390-7D52-4126-805E-61A2AC39DF48}" srcOrd="0" destOrd="0" presId="urn:microsoft.com/office/officeart/2005/8/layout/hierarchy5"/>
    <dgm:cxn modelId="{361C824F-F2D0-4965-A0AA-16A3B42BC1D0}" type="presOf" srcId="{732EFCD4-7000-4418-A89E-6DA0D6720AD7}" destId="{9894210E-25B1-46DC-9AB2-490E03B42FC8}" srcOrd="1" destOrd="0" presId="urn:microsoft.com/office/officeart/2005/8/layout/hierarchy5"/>
    <dgm:cxn modelId="{DBF8E86F-F322-4FFD-8903-AD7008C95EF4}" type="presOf" srcId="{011AE728-1C43-4EC3-8957-05491045AD5E}" destId="{0BAC0A33-6FE1-4285-B365-7A3EC35BE74F}" srcOrd="0" destOrd="0" presId="urn:microsoft.com/office/officeart/2005/8/layout/hierarchy5"/>
    <dgm:cxn modelId="{5BDD0170-F0B9-42BB-B4B4-49A6015DB081}" type="presOf" srcId="{4D48AA63-B204-456E-AB49-04803D5EE55E}" destId="{7CCCB48B-FB19-4E0B-89D3-B57AE108C58F}" srcOrd="0" destOrd="0" presId="urn:microsoft.com/office/officeart/2005/8/layout/hierarchy5"/>
    <dgm:cxn modelId="{3CCD1453-0912-4793-871A-0481B9ACA3F2}" srcId="{450ECD81-232C-4D80-8CB7-81A190AF3AF9}" destId="{A3C1579D-6D57-4A0E-B66C-569A2AE837B9}" srcOrd="1" destOrd="0" parTransId="{BD9BC702-FF19-4DC8-BAFE-3DCC94F7CDDC}" sibTransId="{02986E6C-0D40-4A34-A338-670B93188C01}"/>
    <dgm:cxn modelId="{0D3BB273-CBDF-4D83-9770-C57CA653A4BC}" type="presOf" srcId="{BFA315F6-1DE0-4EA2-8288-63098FE76B0B}" destId="{E5B57211-0AB8-426B-842E-A34E9598A61C}" srcOrd="0" destOrd="0" presId="urn:microsoft.com/office/officeart/2005/8/layout/hierarchy5"/>
    <dgm:cxn modelId="{42E28A74-6189-4DAA-A3DB-D69E55F23040}" type="presOf" srcId="{D87EB5C9-BE60-4511-9BAB-A7DC40AA1463}" destId="{D92E86CB-DD17-4037-B1DC-7E08F3D73387}" srcOrd="0" destOrd="0" presId="urn:microsoft.com/office/officeart/2005/8/layout/hierarchy5"/>
    <dgm:cxn modelId="{FC3E9C74-590E-47D7-BC91-E82E58E56B04}" type="presOf" srcId="{A53B45A8-3E83-4D6C-A4DA-BE717D5BFF03}" destId="{6D83A961-C739-43BC-82BC-A2E7632AABE5}" srcOrd="0" destOrd="0" presId="urn:microsoft.com/office/officeart/2005/8/layout/hierarchy5"/>
    <dgm:cxn modelId="{2C80FF54-E734-4B85-A1BC-F22349F85A06}" type="presOf" srcId="{32EFD4EF-03EB-4E7B-83C1-5979C291E9F1}" destId="{25762366-2FED-4725-B2ED-153E872DD6AB}" srcOrd="0" destOrd="0" presId="urn:microsoft.com/office/officeart/2005/8/layout/hierarchy5"/>
    <dgm:cxn modelId="{EB254575-C52F-4447-916F-F9CC3EA01FEC}" srcId="{4D48AA63-B204-456E-AB49-04803D5EE55E}" destId="{F505B2BD-C7F3-4FBE-BDB7-5022F020794E}" srcOrd="0" destOrd="0" parTransId="{D3F9A5F9-2E4A-4F9F-951A-5E7057A71BD0}" sibTransId="{FC7D0EDA-7445-40E2-B967-E19BB83905E8}"/>
    <dgm:cxn modelId="{25684378-4F63-4DAF-A271-45C3F6FA5F45}" srcId="{CF51A21E-EC9C-43FB-A6A7-67322F474DE0}" destId="{85CA7B51-FDA1-4042-8169-E8F8A58CD43C}" srcOrd="5" destOrd="0" parTransId="{95F1DE87-9834-4A65-94AE-19944AF71556}" sibTransId="{BB402B7C-6506-451F-9F81-A3769AEE16B1}"/>
    <dgm:cxn modelId="{CDF4A159-8F7B-4772-97EC-2D665B5ADB1F}" type="presOf" srcId="{732EFCD4-7000-4418-A89E-6DA0D6720AD7}" destId="{787F864D-4C94-4EDE-9D87-18203A7EC209}" srcOrd="0" destOrd="0" presId="urn:microsoft.com/office/officeart/2005/8/layout/hierarchy5"/>
    <dgm:cxn modelId="{EB31155A-33F2-4FB0-84A2-A02CEEF87295}" type="presOf" srcId="{837CD858-4A62-458F-8AA8-89399529A77B}" destId="{585A3971-26B7-4F59-AC62-CCB612783A63}" srcOrd="0" destOrd="0" presId="urn:microsoft.com/office/officeart/2005/8/layout/hierarchy5"/>
    <dgm:cxn modelId="{66AC387D-C81A-4D9A-87FC-0029AB2240BA}" type="presOf" srcId="{F024E628-2CA9-4540-B418-A6847D532B18}" destId="{3517C094-F982-4A4D-B52D-7F1EC2ABF29F}" srcOrd="0" destOrd="0" presId="urn:microsoft.com/office/officeart/2005/8/layout/hierarchy5"/>
    <dgm:cxn modelId="{056DE67D-24CF-41A4-9F12-FA1CD1F14719}" srcId="{D87EB5C9-BE60-4511-9BAB-A7DC40AA1463}" destId="{011AE728-1C43-4EC3-8957-05491045AD5E}" srcOrd="0" destOrd="0" parTransId="{1F262631-2702-4F3E-ABC1-DE291DB8A2F9}" sibTransId="{6BCD2604-E34B-4294-9ADE-A03B47934BA3}"/>
    <dgm:cxn modelId="{29414F7E-E6B5-4559-A54F-9FB08E09F847}" type="presOf" srcId="{AFCD634B-2517-45F1-8242-784E1D56A33D}" destId="{86626FEB-C2F7-4266-8196-3C6B19D70EBB}" srcOrd="0" destOrd="0" presId="urn:microsoft.com/office/officeart/2005/8/layout/hierarchy5"/>
    <dgm:cxn modelId="{3460DF82-47AE-4D7B-9767-D5192F7B80CE}" type="presOf" srcId="{CC9D6B40-9667-49D1-B957-B42110F7C6F2}" destId="{C132C1F2-3779-4B25-A4D2-CBF8DC4D4550}" srcOrd="0" destOrd="0" presId="urn:microsoft.com/office/officeart/2005/8/layout/hierarchy5"/>
    <dgm:cxn modelId="{2BBE0E84-9D44-4B4C-B2EA-78F3F656C64B}" srcId="{EFE56A48-ABA3-459E-8920-ECB5A0C300DE}" destId="{EFB60732-94EA-48FE-97EF-D57CECBF8650}" srcOrd="1" destOrd="0" parTransId="{FEFE6FFE-D7DA-4B37-A828-5D9D1A4F373D}" sibTransId="{E800D2BD-7665-4AF1-BAD5-4D56ED29F0B4}"/>
    <dgm:cxn modelId="{C121A887-EB9C-4AEF-8502-F7C90DBBABFB}" type="presOf" srcId="{2356F559-2058-446A-BD78-835A04BDE378}" destId="{15999635-AECC-4810-95F7-C1591D69289A}" srcOrd="1" destOrd="0" presId="urn:microsoft.com/office/officeart/2005/8/layout/hierarchy5"/>
    <dgm:cxn modelId="{7CFFF18E-BA01-4531-B0CA-0C2939238DC3}" type="presOf" srcId="{B0F941C8-82A1-432A-BDB9-59BB42F64B31}" destId="{BD7A7B4A-9B2C-4986-B817-8BF6B9A7DE9A}" srcOrd="0" destOrd="0" presId="urn:microsoft.com/office/officeart/2005/8/layout/hierarchy5"/>
    <dgm:cxn modelId="{CE1B0894-5E3B-4553-9C68-2CDE185B31F3}" srcId="{20F25CDA-CFEE-4411-A5D7-D7ECA292F303}" destId="{01EAFB59-D303-4579-B7CF-4CD5BD69B420}" srcOrd="0" destOrd="0" parTransId="{A53B45A8-3E83-4D6C-A4DA-BE717D5BFF03}" sibTransId="{BC921445-90D3-4556-A2DE-FEA6097D0821}"/>
    <dgm:cxn modelId="{1C569196-EDA2-4113-90CC-646ED8C97F66}" type="presOf" srcId="{2356F559-2058-446A-BD78-835A04BDE378}" destId="{4923AF44-916A-4766-A351-E7B79F70582C}" srcOrd="0" destOrd="0" presId="urn:microsoft.com/office/officeart/2005/8/layout/hierarchy5"/>
    <dgm:cxn modelId="{B0746E97-7BBE-4A14-9ED2-BA20C24225B3}" type="presOf" srcId="{6FCE000D-0AAE-4CEA-9C33-00302B878FB0}" destId="{2C7043F6-CD02-4D4D-8EF7-540E84CF4636}" srcOrd="0" destOrd="0" presId="urn:microsoft.com/office/officeart/2005/8/layout/hierarchy5"/>
    <dgm:cxn modelId="{4D85F398-48D8-4EB3-9E9A-65122411B4C9}" type="presOf" srcId="{85CA7B51-FDA1-4042-8169-E8F8A58CD43C}" destId="{AAD6D7F9-D97C-4258-B07C-70E574077D3A}" srcOrd="1" destOrd="0" presId="urn:microsoft.com/office/officeart/2005/8/layout/hierarchy5"/>
    <dgm:cxn modelId="{E592C39E-183B-485B-9E13-74CDF61470AB}" srcId="{8130A912-FD21-4354-B376-30E9116A4372}" destId="{D87EB5C9-BE60-4511-9BAB-A7DC40AA1463}" srcOrd="0" destOrd="0" parTransId="{0E30C610-9999-4A1A-B5CF-3D39793ABFA1}" sibTransId="{D02E940F-F733-48AB-AF04-A85E66C2A43D}"/>
    <dgm:cxn modelId="{F546E2A1-584C-466C-95AB-8179964B8ACE}" type="presOf" srcId="{FEFE6FFE-D7DA-4B37-A828-5D9D1A4F373D}" destId="{850D9F90-01FD-41E0-BA8E-DFA8CCC4D0CB}" srcOrd="0" destOrd="0" presId="urn:microsoft.com/office/officeart/2005/8/layout/hierarchy5"/>
    <dgm:cxn modelId="{0DF968A2-4BE7-4021-8D90-5B783BD471D3}" srcId="{450ECD81-232C-4D80-8CB7-81A190AF3AF9}" destId="{EFE56A48-ABA3-459E-8920-ECB5A0C300DE}" srcOrd="0" destOrd="0" parTransId="{0E4105EB-C3F5-438C-A2B9-5FA8B7E89677}" sibTransId="{AE62088B-271A-4219-99FA-72974CD81753}"/>
    <dgm:cxn modelId="{61E68FA2-E063-4087-8EEB-EC95B5E5D536}" type="presOf" srcId="{F024E628-2CA9-4540-B418-A6847D532B18}" destId="{53570744-DA05-4EF0-8FF6-7E1362AA893B}" srcOrd="1" destOrd="0" presId="urn:microsoft.com/office/officeart/2005/8/layout/hierarchy5"/>
    <dgm:cxn modelId="{3BDB9EA3-3FDC-4622-BAB3-1960E35C0CDE}" type="presOf" srcId="{450ECD81-232C-4D80-8CB7-81A190AF3AF9}" destId="{AEDC292A-7339-4411-9F2A-8CDE43AF9689}" srcOrd="0" destOrd="0" presId="urn:microsoft.com/office/officeart/2005/8/layout/hierarchy5"/>
    <dgm:cxn modelId="{FBE2E7A6-7C6A-49DA-A582-7E4F65901B8B}" type="presOf" srcId="{32EFD4EF-03EB-4E7B-83C1-5979C291E9F1}" destId="{09FDB806-699F-4D67-B4B9-4737A41FBFA0}" srcOrd="1" destOrd="0" presId="urn:microsoft.com/office/officeart/2005/8/layout/hierarchy5"/>
    <dgm:cxn modelId="{AEFD2DAD-11F6-4C22-AF52-87CC84CF831D}" type="presOf" srcId="{B4ECE423-0B44-4BDB-B619-0FAA908EE1BC}" destId="{30B7BC5F-C1C5-4F19-B043-9C9C1387DE92}" srcOrd="1" destOrd="0" presId="urn:microsoft.com/office/officeart/2005/8/layout/hierarchy5"/>
    <dgm:cxn modelId="{A35BAEB2-00B1-4767-ABA9-A2139FB30376}" type="presOf" srcId="{20F25CDA-CFEE-4411-A5D7-D7ECA292F303}" destId="{67E6656C-BB37-414F-A268-F0512687F070}" srcOrd="0" destOrd="0" presId="urn:microsoft.com/office/officeart/2005/8/layout/hierarchy5"/>
    <dgm:cxn modelId="{E7DAADB5-0021-4077-AF37-6858043CA754}" srcId="{EFB60732-94EA-48FE-97EF-D57CECBF8650}" destId="{8130A912-FD21-4354-B376-30E9116A4372}" srcOrd="0" destOrd="0" parTransId="{D9B81361-BFB8-4985-8EE0-8AA8FC24BAC8}" sibTransId="{145BD17E-FFDB-4A6D-8F31-8D6E56BDB217}"/>
    <dgm:cxn modelId="{346F03B6-14E6-45A5-9840-4B561AE0904C}" srcId="{A3C1579D-6D57-4A0E-B66C-569A2AE837B9}" destId="{CC9D6B40-9667-49D1-B957-B42110F7C6F2}" srcOrd="0" destOrd="0" parTransId="{2356F559-2058-446A-BD78-835A04BDE378}" sibTransId="{84760C44-D5B8-49B3-BE9F-B6402F58ACDD}"/>
    <dgm:cxn modelId="{0D7945B7-7A1B-4AF5-9A2E-175A61B37C91}" srcId="{CF51A21E-EC9C-43FB-A6A7-67322F474DE0}" destId="{BFA315F6-1DE0-4EA2-8288-63098FE76B0B}" srcOrd="6" destOrd="0" parTransId="{C3A0D345-D774-470E-B0A4-0956DF196B55}" sibTransId="{A59323CC-8B4F-428D-A71C-BCACACD4B125}"/>
    <dgm:cxn modelId="{CE1B7DB8-EDFE-4F5A-8456-0DD80A60C772}" type="presOf" srcId="{D3F9A5F9-2E4A-4F9F-951A-5E7057A71BD0}" destId="{BDFC08E7-402E-4256-A498-74395768E2FD}" srcOrd="0" destOrd="0" presId="urn:microsoft.com/office/officeart/2005/8/layout/hierarchy5"/>
    <dgm:cxn modelId="{7F6EF5B8-1343-4ED8-B434-0E197176E0C4}" srcId="{CF51A21E-EC9C-43FB-A6A7-67322F474DE0}" destId="{AFCD634B-2517-45F1-8242-784E1D56A33D}" srcOrd="2" destOrd="0" parTransId="{6A1896C6-A4AB-48D9-BFE8-673FF331B592}" sibTransId="{6F0303C6-504E-459C-8742-1466B5B718D9}"/>
    <dgm:cxn modelId="{B052C0BB-E556-4AFA-BD50-88A764588D48}" type="presOf" srcId="{B4ECE423-0B44-4BDB-B619-0FAA908EE1BC}" destId="{6E9FEFD1-3303-4A1F-8FD9-7E4888330324}" srcOrd="0" destOrd="0" presId="urn:microsoft.com/office/officeart/2005/8/layout/hierarchy5"/>
    <dgm:cxn modelId="{07E4C9C0-7EC9-452B-A1A6-BA7A5C7D7D57}" type="presOf" srcId="{D3F9A5F9-2E4A-4F9F-951A-5E7057A71BD0}" destId="{458E5F43-9452-4C94-87D6-D475FF6ED320}" srcOrd="1" destOrd="0" presId="urn:microsoft.com/office/officeart/2005/8/layout/hierarchy5"/>
    <dgm:cxn modelId="{655E94C5-1DED-4D53-BABE-E68C7371383B}" srcId="{CF51A21E-EC9C-43FB-A6A7-67322F474DE0}" destId="{32EFD4EF-03EB-4E7B-83C1-5979C291E9F1}" srcOrd="4" destOrd="0" parTransId="{4161591E-2506-4FA5-B45A-462016679120}" sibTransId="{0F8AE4D9-433D-4763-9479-E2997142F9DA}"/>
    <dgm:cxn modelId="{A92823C7-B60B-48E7-A698-B5565F298B72}" type="presOf" srcId="{D9B81361-BFB8-4985-8EE0-8AA8FC24BAC8}" destId="{95E7AEE4-C0DD-4481-88F9-911913B9A6B1}" srcOrd="1" destOrd="0" presId="urn:microsoft.com/office/officeart/2005/8/layout/hierarchy5"/>
    <dgm:cxn modelId="{261EFCC7-9692-4890-915E-2FC5388627F6}" type="presOf" srcId="{60180CB5-78BE-4DB6-A53D-B49F7BADC808}" destId="{54F3F72C-3119-48B9-B369-BF4EFCAA8ADD}" srcOrd="1" destOrd="0" presId="urn:microsoft.com/office/officeart/2005/8/layout/hierarchy5"/>
    <dgm:cxn modelId="{34339ACC-0835-4B28-8DF6-DF78CC91ABCD}" type="presOf" srcId="{0E30C610-9999-4A1A-B5CF-3D39793ABFA1}" destId="{64DD435B-7F31-427F-B72B-89C116C869CF}" srcOrd="0" destOrd="0" presId="urn:microsoft.com/office/officeart/2005/8/layout/hierarchy5"/>
    <dgm:cxn modelId="{EECAA6CC-D5D2-4B8F-89AC-E7D136FE8084}" type="presOf" srcId="{69D3CA30-591B-4D8B-9481-2038C9F382D1}" destId="{0BDD1961-E982-49AF-BDD2-7B6BE2610CCB}" srcOrd="1" destOrd="0" presId="urn:microsoft.com/office/officeart/2005/8/layout/hierarchy5"/>
    <dgm:cxn modelId="{A5C784CE-B714-40BE-B589-A3E1DBB7BFE3}" type="presOf" srcId="{9627208F-5E43-4F55-A040-8C53D10B4337}" destId="{4837D4FD-1F86-4911-B53D-21A3A66DA92D}" srcOrd="1" destOrd="0" presId="urn:microsoft.com/office/officeart/2005/8/layout/hierarchy5"/>
    <dgm:cxn modelId="{B27642D5-66C3-4F60-A67F-A6ADF9F4D6F3}" srcId="{01EAFB59-D303-4579-B7CF-4CD5BD69B420}" destId="{837CD858-4A62-458F-8AA8-89399529A77B}" srcOrd="0" destOrd="0" parTransId="{B4ECE423-0B44-4BDB-B619-0FAA908EE1BC}" sibTransId="{25F84BE7-910B-44C9-9954-F1AA0FE0C293}"/>
    <dgm:cxn modelId="{655601E6-D1DC-4A41-8509-3AEF1992EDE7}" type="presOf" srcId="{FEFE6FFE-D7DA-4B37-A828-5D9D1A4F373D}" destId="{5C4DD6D3-9976-4DDE-AD1D-86430F2D1B3C}" srcOrd="1" destOrd="0" presId="urn:microsoft.com/office/officeart/2005/8/layout/hierarchy5"/>
    <dgm:cxn modelId="{6BDD46E8-8466-4365-9B7A-13A631036108}" type="presOf" srcId="{F5C0A545-11FF-4E0E-936F-5273ECCD59B6}" destId="{CF6AF357-C9AE-4E85-949E-0E295ECFC053}" srcOrd="0" destOrd="0" presId="urn:microsoft.com/office/officeart/2005/8/layout/hierarchy5"/>
    <dgm:cxn modelId="{DD4DBDEB-23FD-44E2-89D8-FCB9CE2DF761}" type="presOf" srcId="{01EAFB59-D303-4579-B7CF-4CD5BD69B420}" destId="{B49BE218-AF81-4B55-946E-E392467A6274}" srcOrd="0" destOrd="0" presId="urn:microsoft.com/office/officeart/2005/8/layout/hierarchy5"/>
    <dgm:cxn modelId="{2A4B97ED-7DA6-4ECE-9B30-8CEC2A375E46}" type="presOf" srcId="{BD9BC702-FF19-4DC8-BAFE-3DCC94F7CDDC}" destId="{FE65D4ED-7CC6-4C96-B8F9-76FB159A19F5}" srcOrd="0" destOrd="0" presId="urn:microsoft.com/office/officeart/2005/8/layout/hierarchy5"/>
    <dgm:cxn modelId="{85398BF1-15AC-47D7-AF9A-A762C0B295FB}" srcId="{CF51A21E-EC9C-43FB-A6A7-67322F474DE0}" destId="{9627208F-5E43-4F55-A040-8C53D10B4337}" srcOrd="3" destOrd="0" parTransId="{6B64CA4E-5561-415E-8420-EC3A0498C449}" sibTransId="{859D39FD-3FA8-4452-B330-B5B4D79F0765}"/>
    <dgm:cxn modelId="{4C0819F3-B5E6-4D8A-91F5-E554BAF2B448}" srcId="{CF51A21E-EC9C-43FB-A6A7-67322F474DE0}" destId="{450ECD81-232C-4D80-8CB7-81A190AF3AF9}" srcOrd="0" destOrd="0" parTransId="{44EB7CAA-CC0A-4E7B-B848-4A0C2DC4C0AB}" sibTransId="{890F3600-3D15-4632-B55A-EA0D9256B3F8}"/>
    <dgm:cxn modelId="{7B655BF5-1B6B-44F1-ABC5-21A139D81E45}" type="presOf" srcId="{0E30C610-9999-4A1A-B5CF-3D39793ABFA1}" destId="{C6BF6A9E-3A18-4AB5-A61E-1633C9F07FF6}" srcOrd="1" destOrd="0" presId="urn:microsoft.com/office/officeart/2005/8/layout/hierarchy5"/>
    <dgm:cxn modelId="{26A193F8-60C8-4A80-811E-C90AA10AD4B9}" srcId="{CF51A21E-EC9C-43FB-A6A7-67322F474DE0}" destId="{732EFCD4-7000-4418-A89E-6DA0D6720AD7}" srcOrd="1" destOrd="0" parTransId="{D58AFDBA-D30A-465B-9498-CEC71E6F5698}" sibTransId="{7F3206CC-5BE9-4FBE-A086-C43E0DB19EA3}"/>
    <dgm:cxn modelId="{AACB3FFB-E637-4189-A259-2207BF94259A}" type="presOf" srcId="{8130A912-FD21-4354-B376-30E9116A4372}" destId="{B9081C04-E392-4816-9925-7BFF21BBE5D8}" srcOrd="0" destOrd="0" presId="urn:microsoft.com/office/officeart/2005/8/layout/hierarchy5"/>
    <dgm:cxn modelId="{B72C44FC-CC3E-4124-994A-73924CFDFB10}" type="presOf" srcId="{D9B81361-BFB8-4985-8EE0-8AA8FC24BAC8}" destId="{FAE4C5E6-2B15-45D5-B537-3DB768A46748}" srcOrd="0" destOrd="0" presId="urn:microsoft.com/office/officeart/2005/8/layout/hierarchy5"/>
    <dgm:cxn modelId="{B199FFFE-EA15-4961-B37A-A6A528A1DB44}" srcId="{D87EB5C9-BE60-4511-9BAB-A7DC40AA1463}" destId="{D354DA4F-E873-4E2D-A8EE-BBFA519F238E}" srcOrd="1" destOrd="0" parTransId="{60180CB5-78BE-4DB6-A53D-B49F7BADC808}" sibTransId="{052C38AB-5A03-433D-92CE-E6D1B44104D9}"/>
    <dgm:cxn modelId="{674F614B-E9DE-4A7A-A5B0-B48CC06036C5}" type="presParOf" srcId="{867C1364-5E3E-4516-8140-7ACE6AD4A009}" destId="{4AE8BF76-1925-404D-8DB4-8E980E65533F}" srcOrd="0" destOrd="0" presId="urn:microsoft.com/office/officeart/2005/8/layout/hierarchy5"/>
    <dgm:cxn modelId="{17FF650B-17A1-4566-B390-CC2E94320A03}" type="presParOf" srcId="{4AE8BF76-1925-404D-8DB4-8E980E65533F}" destId="{C364A6F6-6A7A-4611-8503-7ABCA90263E1}" srcOrd="0" destOrd="0" presId="urn:microsoft.com/office/officeart/2005/8/layout/hierarchy5"/>
    <dgm:cxn modelId="{777A198C-B9AA-4D50-B64D-93605A4B1D0C}" type="presParOf" srcId="{4AE8BF76-1925-404D-8DB4-8E980E65533F}" destId="{AF8ABD13-D15E-4303-9357-BEC7BB228AE5}" srcOrd="1" destOrd="0" presId="urn:microsoft.com/office/officeart/2005/8/layout/hierarchy5"/>
    <dgm:cxn modelId="{AD19B508-F196-4DA1-9E1D-3B8A51059537}" type="presParOf" srcId="{AF8ABD13-D15E-4303-9357-BEC7BB228AE5}" destId="{9C9F33A1-8A89-497A-850A-396037DE1EA5}" srcOrd="0" destOrd="0" presId="urn:microsoft.com/office/officeart/2005/8/layout/hierarchy5"/>
    <dgm:cxn modelId="{1EF216FE-F88D-479D-8209-BDB85381959E}" type="presParOf" srcId="{9C9F33A1-8A89-497A-850A-396037DE1EA5}" destId="{AEDC292A-7339-4411-9F2A-8CDE43AF9689}" srcOrd="0" destOrd="0" presId="urn:microsoft.com/office/officeart/2005/8/layout/hierarchy5"/>
    <dgm:cxn modelId="{F45B4C05-015E-4072-A7D7-9637BBB1316C}" type="presParOf" srcId="{9C9F33A1-8A89-497A-850A-396037DE1EA5}" destId="{66F0F2CF-71D8-4DB7-86F8-6BA561CAA76F}" srcOrd="1" destOrd="0" presId="urn:microsoft.com/office/officeart/2005/8/layout/hierarchy5"/>
    <dgm:cxn modelId="{8BEF9FF7-89D7-48A6-BCA4-FC11EB1220E1}" type="presParOf" srcId="{66F0F2CF-71D8-4DB7-86F8-6BA561CAA76F}" destId="{8BADA822-F0CD-43A2-9BCB-62110C1A10A9}" srcOrd="0" destOrd="0" presId="urn:microsoft.com/office/officeart/2005/8/layout/hierarchy5"/>
    <dgm:cxn modelId="{59334A38-5D02-4648-B29F-F4CCDC299CF8}" type="presParOf" srcId="{8BADA822-F0CD-43A2-9BCB-62110C1A10A9}" destId="{9A7219A7-A3A5-4B15-9481-3140000F7B69}" srcOrd="0" destOrd="0" presId="urn:microsoft.com/office/officeart/2005/8/layout/hierarchy5"/>
    <dgm:cxn modelId="{68179B36-A512-4FE2-A49B-EA7D751CC320}" type="presParOf" srcId="{66F0F2CF-71D8-4DB7-86F8-6BA561CAA76F}" destId="{53E1D04C-D31D-47DF-A62D-9DF329AE39C2}" srcOrd="1" destOrd="0" presId="urn:microsoft.com/office/officeart/2005/8/layout/hierarchy5"/>
    <dgm:cxn modelId="{26497F90-CD26-4A54-85F1-1FD23DE04177}" type="presParOf" srcId="{53E1D04C-D31D-47DF-A62D-9DF329AE39C2}" destId="{A225D9D1-C31C-49D6-A630-0C88440D3D80}" srcOrd="0" destOrd="0" presId="urn:microsoft.com/office/officeart/2005/8/layout/hierarchy5"/>
    <dgm:cxn modelId="{1BA46EF4-DDC5-4DF4-95BA-C3AE216BCA01}" type="presParOf" srcId="{53E1D04C-D31D-47DF-A62D-9DF329AE39C2}" destId="{A6508D26-4307-4E26-8DB0-DE8445EF6489}" srcOrd="1" destOrd="0" presId="urn:microsoft.com/office/officeart/2005/8/layout/hierarchy5"/>
    <dgm:cxn modelId="{BB4F00F8-3A1B-4ABF-911D-9D580A91C161}" type="presParOf" srcId="{A6508D26-4307-4E26-8DB0-DE8445EF6489}" destId="{2C7043F6-CD02-4D4D-8EF7-540E84CF4636}" srcOrd="0" destOrd="0" presId="urn:microsoft.com/office/officeart/2005/8/layout/hierarchy5"/>
    <dgm:cxn modelId="{310A61A9-0167-4C79-817C-7D20C5261D10}" type="presParOf" srcId="{2C7043F6-CD02-4D4D-8EF7-540E84CF4636}" destId="{C3C622AE-CEF0-48E1-8E13-391F8854487C}" srcOrd="0" destOrd="0" presId="urn:microsoft.com/office/officeart/2005/8/layout/hierarchy5"/>
    <dgm:cxn modelId="{8E9AD2FC-14CD-4E81-9A25-CC0353C714B6}" type="presParOf" srcId="{A6508D26-4307-4E26-8DB0-DE8445EF6489}" destId="{EFB32304-1AA6-448C-9955-977115BA6073}" srcOrd="1" destOrd="0" presId="urn:microsoft.com/office/officeart/2005/8/layout/hierarchy5"/>
    <dgm:cxn modelId="{05CA917B-89E4-4C3D-8127-1D66AFE70BF6}" type="presParOf" srcId="{EFB32304-1AA6-448C-9955-977115BA6073}" destId="{BD7A7B4A-9B2C-4986-B817-8BF6B9A7DE9A}" srcOrd="0" destOrd="0" presId="urn:microsoft.com/office/officeart/2005/8/layout/hierarchy5"/>
    <dgm:cxn modelId="{080EF29C-8B3C-4593-A64C-94AA58883052}" type="presParOf" srcId="{EFB32304-1AA6-448C-9955-977115BA6073}" destId="{98A48D83-656D-462C-A5AD-D8DBBAB25692}" srcOrd="1" destOrd="0" presId="urn:microsoft.com/office/officeart/2005/8/layout/hierarchy5"/>
    <dgm:cxn modelId="{F44CD1A4-843E-4A7E-91DF-EBF5D260F0D0}" type="presParOf" srcId="{98A48D83-656D-462C-A5AD-D8DBBAB25692}" destId="{A93E324C-80E6-4FA6-AE3C-8D66A084FEBE}" srcOrd="0" destOrd="0" presId="urn:microsoft.com/office/officeart/2005/8/layout/hierarchy5"/>
    <dgm:cxn modelId="{487E3A9C-3BD5-42FC-B955-252EA96CF690}" type="presParOf" srcId="{A93E324C-80E6-4FA6-AE3C-8D66A084FEBE}" destId="{0BDD1961-E982-49AF-BDD2-7B6BE2610CCB}" srcOrd="0" destOrd="0" presId="urn:microsoft.com/office/officeart/2005/8/layout/hierarchy5"/>
    <dgm:cxn modelId="{E3EB70A6-717A-4797-9809-634789534415}" type="presParOf" srcId="{98A48D83-656D-462C-A5AD-D8DBBAB25692}" destId="{42DD98E5-8934-49C1-978E-45814B9E2764}" srcOrd="1" destOrd="0" presId="urn:microsoft.com/office/officeart/2005/8/layout/hierarchy5"/>
    <dgm:cxn modelId="{C2A72BAB-AA80-4A4A-91DE-335DFDADC711}" type="presParOf" srcId="{42DD98E5-8934-49C1-978E-45814B9E2764}" destId="{7CCCB48B-FB19-4E0B-89D3-B57AE108C58F}" srcOrd="0" destOrd="0" presId="urn:microsoft.com/office/officeart/2005/8/layout/hierarchy5"/>
    <dgm:cxn modelId="{B2439570-FD9F-4DBC-97BC-99FA2F423BA6}" type="presParOf" srcId="{42DD98E5-8934-49C1-978E-45814B9E2764}" destId="{F3F643C6-3C93-4916-A33E-2E8358DECC50}" srcOrd="1" destOrd="0" presId="urn:microsoft.com/office/officeart/2005/8/layout/hierarchy5"/>
    <dgm:cxn modelId="{7357F65C-1903-4C8D-A939-3B751F0128DB}" type="presParOf" srcId="{F3F643C6-3C93-4916-A33E-2E8358DECC50}" destId="{BDFC08E7-402E-4256-A498-74395768E2FD}" srcOrd="0" destOrd="0" presId="urn:microsoft.com/office/officeart/2005/8/layout/hierarchy5"/>
    <dgm:cxn modelId="{59C77163-C9D2-42AA-883B-659DF5B469EC}" type="presParOf" srcId="{BDFC08E7-402E-4256-A498-74395768E2FD}" destId="{458E5F43-9452-4C94-87D6-D475FF6ED320}" srcOrd="0" destOrd="0" presId="urn:microsoft.com/office/officeart/2005/8/layout/hierarchy5"/>
    <dgm:cxn modelId="{53A319CC-501B-4D59-8FB4-3A938828CF4C}" type="presParOf" srcId="{F3F643C6-3C93-4916-A33E-2E8358DECC50}" destId="{BFE4E730-46DC-4996-8721-80AC08C38E90}" srcOrd="1" destOrd="0" presId="urn:microsoft.com/office/officeart/2005/8/layout/hierarchy5"/>
    <dgm:cxn modelId="{F2F8C3EB-26FF-4EA1-89AB-E4624AF4820D}" type="presParOf" srcId="{BFE4E730-46DC-4996-8721-80AC08C38E90}" destId="{3BC1F662-B5F8-4813-8995-6C1B11053220}" srcOrd="0" destOrd="0" presId="urn:microsoft.com/office/officeart/2005/8/layout/hierarchy5"/>
    <dgm:cxn modelId="{5C4C41BA-CE97-4BEB-B9C4-D0ECFDD6EB1C}" type="presParOf" srcId="{BFE4E730-46DC-4996-8721-80AC08C38E90}" destId="{0A48B3F5-3A2A-4910-AF7F-06726A19CA1E}" srcOrd="1" destOrd="0" presId="urn:microsoft.com/office/officeart/2005/8/layout/hierarchy5"/>
    <dgm:cxn modelId="{BE0C5AAC-65DC-4CC4-928A-30172F8467A2}" type="presParOf" srcId="{A6508D26-4307-4E26-8DB0-DE8445EF6489}" destId="{850D9F90-01FD-41E0-BA8E-DFA8CCC4D0CB}" srcOrd="2" destOrd="0" presId="urn:microsoft.com/office/officeart/2005/8/layout/hierarchy5"/>
    <dgm:cxn modelId="{1A533311-43DF-476C-B461-1875FE390C23}" type="presParOf" srcId="{850D9F90-01FD-41E0-BA8E-DFA8CCC4D0CB}" destId="{5C4DD6D3-9976-4DDE-AD1D-86430F2D1B3C}" srcOrd="0" destOrd="0" presId="urn:microsoft.com/office/officeart/2005/8/layout/hierarchy5"/>
    <dgm:cxn modelId="{661DB4C8-C8DC-4BE8-A7AA-B3AA96F95DCE}" type="presParOf" srcId="{A6508D26-4307-4E26-8DB0-DE8445EF6489}" destId="{43417BC7-4964-47E4-B12F-078205F3DBE7}" srcOrd="3" destOrd="0" presId="urn:microsoft.com/office/officeart/2005/8/layout/hierarchy5"/>
    <dgm:cxn modelId="{033F53D1-5072-4ED0-9495-65CBE5F3848E}" type="presParOf" srcId="{43417BC7-4964-47E4-B12F-078205F3DBE7}" destId="{90ACF6FF-4A11-45FB-8FDE-D62A4B097D74}" srcOrd="0" destOrd="0" presId="urn:microsoft.com/office/officeart/2005/8/layout/hierarchy5"/>
    <dgm:cxn modelId="{584070EC-099D-4F91-A29C-E5EE0946285E}" type="presParOf" srcId="{43417BC7-4964-47E4-B12F-078205F3DBE7}" destId="{B35F2D7A-C43D-4900-9823-B0931969B6EF}" srcOrd="1" destOrd="0" presId="urn:microsoft.com/office/officeart/2005/8/layout/hierarchy5"/>
    <dgm:cxn modelId="{E51FBE14-CB8B-48A8-ADC5-8287B165EFF7}" type="presParOf" srcId="{B35F2D7A-C43D-4900-9823-B0931969B6EF}" destId="{FAE4C5E6-2B15-45D5-B537-3DB768A46748}" srcOrd="0" destOrd="0" presId="urn:microsoft.com/office/officeart/2005/8/layout/hierarchy5"/>
    <dgm:cxn modelId="{54F367C7-0442-475C-BFEB-CEF0C64AAF05}" type="presParOf" srcId="{FAE4C5E6-2B15-45D5-B537-3DB768A46748}" destId="{95E7AEE4-C0DD-4481-88F9-911913B9A6B1}" srcOrd="0" destOrd="0" presId="urn:microsoft.com/office/officeart/2005/8/layout/hierarchy5"/>
    <dgm:cxn modelId="{9C6ABCE0-E8DC-4462-903F-36D295AD2C65}" type="presParOf" srcId="{B35F2D7A-C43D-4900-9823-B0931969B6EF}" destId="{2E88220D-857B-4636-828D-BD618E37FC83}" srcOrd="1" destOrd="0" presId="urn:microsoft.com/office/officeart/2005/8/layout/hierarchy5"/>
    <dgm:cxn modelId="{0720AB6E-069E-4E0D-9D9E-CDDEF208B23B}" type="presParOf" srcId="{2E88220D-857B-4636-828D-BD618E37FC83}" destId="{B9081C04-E392-4816-9925-7BFF21BBE5D8}" srcOrd="0" destOrd="0" presId="urn:microsoft.com/office/officeart/2005/8/layout/hierarchy5"/>
    <dgm:cxn modelId="{F77E2A42-CA32-414D-B808-E2E1871BA3FB}" type="presParOf" srcId="{2E88220D-857B-4636-828D-BD618E37FC83}" destId="{58949914-7FDF-481B-94AA-06523C70C28C}" srcOrd="1" destOrd="0" presId="urn:microsoft.com/office/officeart/2005/8/layout/hierarchy5"/>
    <dgm:cxn modelId="{0E5EFAFB-0615-4EF9-BA1C-E6C9CC315957}" type="presParOf" srcId="{58949914-7FDF-481B-94AA-06523C70C28C}" destId="{64DD435B-7F31-427F-B72B-89C116C869CF}" srcOrd="0" destOrd="0" presId="urn:microsoft.com/office/officeart/2005/8/layout/hierarchy5"/>
    <dgm:cxn modelId="{E26509B7-46E5-4800-BC44-A21AA8E6EFF9}" type="presParOf" srcId="{64DD435B-7F31-427F-B72B-89C116C869CF}" destId="{C6BF6A9E-3A18-4AB5-A61E-1633C9F07FF6}" srcOrd="0" destOrd="0" presId="urn:microsoft.com/office/officeart/2005/8/layout/hierarchy5"/>
    <dgm:cxn modelId="{979BDA0B-A6EA-4F59-988D-23295BFF54ED}" type="presParOf" srcId="{58949914-7FDF-481B-94AA-06523C70C28C}" destId="{17836C4B-6044-4A41-8A9A-EA5D48532512}" srcOrd="1" destOrd="0" presId="urn:microsoft.com/office/officeart/2005/8/layout/hierarchy5"/>
    <dgm:cxn modelId="{B10054E2-3BE4-4D12-88B7-8BD76D82F2F0}" type="presParOf" srcId="{17836C4B-6044-4A41-8A9A-EA5D48532512}" destId="{D92E86CB-DD17-4037-B1DC-7E08F3D73387}" srcOrd="0" destOrd="0" presId="urn:microsoft.com/office/officeart/2005/8/layout/hierarchy5"/>
    <dgm:cxn modelId="{8B0996B7-BD91-4CA5-98E3-963D72862AAF}" type="presParOf" srcId="{17836C4B-6044-4A41-8A9A-EA5D48532512}" destId="{5BA63EB5-61D7-46DE-8D35-04BC1820BD8F}" srcOrd="1" destOrd="0" presId="urn:microsoft.com/office/officeart/2005/8/layout/hierarchy5"/>
    <dgm:cxn modelId="{070C05B8-7333-48AB-822B-0F4E783B521B}" type="presParOf" srcId="{5BA63EB5-61D7-46DE-8D35-04BC1820BD8F}" destId="{D8668A71-51E6-479F-A7F2-4E53BCB9294C}" srcOrd="0" destOrd="0" presId="urn:microsoft.com/office/officeart/2005/8/layout/hierarchy5"/>
    <dgm:cxn modelId="{F33AB228-206E-4CD9-B3AE-ADE89B855EA8}" type="presParOf" srcId="{D8668A71-51E6-479F-A7F2-4E53BCB9294C}" destId="{37247BDF-F216-44D3-AF80-32C490C5601A}" srcOrd="0" destOrd="0" presId="urn:microsoft.com/office/officeart/2005/8/layout/hierarchy5"/>
    <dgm:cxn modelId="{6E048CAC-62E7-4693-8613-FED16DC1DAAB}" type="presParOf" srcId="{5BA63EB5-61D7-46DE-8D35-04BC1820BD8F}" destId="{7FF460F8-0B72-412A-A6F4-7CD0E1EF5752}" srcOrd="1" destOrd="0" presId="urn:microsoft.com/office/officeart/2005/8/layout/hierarchy5"/>
    <dgm:cxn modelId="{CA7BCBB3-DF89-40E2-958B-CFB1A3341EDC}" type="presParOf" srcId="{7FF460F8-0B72-412A-A6F4-7CD0E1EF5752}" destId="{0BAC0A33-6FE1-4285-B365-7A3EC35BE74F}" srcOrd="0" destOrd="0" presId="urn:microsoft.com/office/officeart/2005/8/layout/hierarchy5"/>
    <dgm:cxn modelId="{016C5DB9-B04E-428C-84FE-E5C1B13B8575}" type="presParOf" srcId="{7FF460F8-0B72-412A-A6F4-7CD0E1EF5752}" destId="{CBD534BE-0635-4387-8500-353764CC0AA9}" srcOrd="1" destOrd="0" presId="urn:microsoft.com/office/officeart/2005/8/layout/hierarchy5"/>
    <dgm:cxn modelId="{5E00A9D2-C413-4127-B246-FDB3721BE4BD}" type="presParOf" srcId="{5BA63EB5-61D7-46DE-8D35-04BC1820BD8F}" destId="{F21A5390-7D52-4126-805E-61A2AC39DF48}" srcOrd="2" destOrd="0" presId="urn:microsoft.com/office/officeart/2005/8/layout/hierarchy5"/>
    <dgm:cxn modelId="{CB1FF743-4263-4FEF-9880-245CB0BDA969}" type="presParOf" srcId="{F21A5390-7D52-4126-805E-61A2AC39DF48}" destId="{54F3F72C-3119-48B9-B369-BF4EFCAA8ADD}" srcOrd="0" destOrd="0" presId="urn:microsoft.com/office/officeart/2005/8/layout/hierarchy5"/>
    <dgm:cxn modelId="{6D56505B-3905-4C15-B2C8-C7FF8515B9A9}" type="presParOf" srcId="{5BA63EB5-61D7-46DE-8D35-04BC1820BD8F}" destId="{83B32B89-8BFD-49E2-8E2C-6F5EC6F65334}" srcOrd="3" destOrd="0" presId="urn:microsoft.com/office/officeart/2005/8/layout/hierarchy5"/>
    <dgm:cxn modelId="{AB6C6762-4FD6-491A-B17B-630DFD3D6E41}" type="presParOf" srcId="{83B32B89-8BFD-49E2-8E2C-6F5EC6F65334}" destId="{C83D8037-501D-4367-B01E-49F9253D2B88}" srcOrd="0" destOrd="0" presId="urn:microsoft.com/office/officeart/2005/8/layout/hierarchy5"/>
    <dgm:cxn modelId="{3F84D715-99E9-4E90-BB66-5A927A9B702A}" type="presParOf" srcId="{83B32B89-8BFD-49E2-8E2C-6F5EC6F65334}" destId="{0FC15B05-2F81-44D2-A1B3-577EA64A0B8E}" srcOrd="1" destOrd="0" presId="urn:microsoft.com/office/officeart/2005/8/layout/hierarchy5"/>
    <dgm:cxn modelId="{B43374FC-75CC-43E5-90E0-4F34DA1AD6F0}" type="presParOf" srcId="{66F0F2CF-71D8-4DB7-86F8-6BA561CAA76F}" destId="{FE65D4ED-7CC6-4C96-B8F9-76FB159A19F5}" srcOrd="2" destOrd="0" presId="urn:microsoft.com/office/officeart/2005/8/layout/hierarchy5"/>
    <dgm:cxn modelId="{723D813E-37F1-41E2-989E-344E3C05AADA}" type="presParOf" srcId="{FE65D4ED-7CC6-4C96-B8F9-76FB159A19F5}" destId="{5DF23B48-48A8-4F75-8619-F5EB8EDDC4A4}" srcOrd="0" destOrd="0" presId="urn:microsoft.com/office/officeart/2005/8/layout/hierarchy5"/>
    <dgm:cxn modelId="{27FDEE01-D61A-4E88-B245-37201DAE5A5F}" type="presParOf" srcId="{66F0F2CF-71D8-4DB7-86F8-6BA561CAA76F}" destId="{37F44EBD-016C-4410-88AA-F5ECE9BFEDA3}" srcOrd="3" destOrd="0" presId="urn:microsoft.com/office/officeart/2005/8/layout/hierarchy5"/>
    <dgm:cxn modelId="{F16BCD69-D044-4092-91C5-C71BEC649559}" type="presParOf" srcId="{37F44EBD-016C-4410-88AA-F5ECE9BFEDA3}" destId="{85144864-D57F-4867-9A06-B166519B9A56}" srcOrd="0" destOrd="0" presId="urn:microsoft.com/office/officeart/2005/8/layout/hierarchy5"/>
    <dgm:cxn modelId="{3B80D5A6-F3D7-4134-AFF2-D8FD7874A782}" type="presParOf" srcId="{37F44EBD-016C-4410-88AA-F5ECE9BFEDA3}" destId="{5A9C2D9C-3C36-4C2D-8C15-86226DD3598F}" srcOrd="1" destOrd="0" presId="urn:microsoft.com/office/officeart/2005/8/layout/hierarchy5"/>
    <dgm:cxn modelId="{32FDE639-7150-4C6C-AF06-CA7D61C4FABD}" type="presParOf" srcId="{5A9C2D9C-3C36-4C2D-8C15-86226DD3598F}" destId="{4923AF44-916A-4766-A351-E7B79F70582C}" srcOrd="0" destOrd="0" presId="urn:microsoft.com/office/officeart/2005/8/layout/hierarchy5"/>
    <dgm:cxn modelId="{267FEF21-59C6-4E19-BF12-0C40616A2236}" type="presParOf" srcId="{4923AF44-916A-4766-A351-E7B79F70582C}" destId="{15999635-AECC-4810-95F7-C1591D69289A}" srcOrd="0" destOrd="0" presId="urn:microsoft.com/office/officeart/2005/8/layout/hierarchy5"/>
    <dgm:cxn modelId="{6B3F9F08-509E-41A0-B7BD-2DB5712FAC15}" type="presParOf" srcId="{5A9C2D9C-3C36-4C2D-8C15-86226DD3598F}" destId="{4DE2041F-6571-44E3-9465-4A2B4F8AB7C3}" srcOrd="1" destOrd="0" presId="urn:microsoft.com/office/officeart/2005/8/layout/hierarchy5"/>
    <dgm:cxn modelId="{E1011C6E-02DE-4429-A583-38531C4C1F14}" type="presParOf" srcId="{4DE2041F-6571-44E3-9465-4A2B4F8AB7C3}" destId="{C132C1F2-3779-4B25-A4D2-CBF8DC4D4550}" srcOrd="0" destOrd="0" presId="urn:microsoft.com/office/officeart/2005/8/layout/hierarchy5"/>
    <dgm:cxn modelId="{A29C8804-6ADA-4FBE-82BA-C222EC3B8EA8}" type="presParOf" srcId="{4DE2041F-6571-44E3-9465-4A2B4F8AB7C3}" destId="{578B4F1D-F262-4F42-A4BB-B7ABF9CB3D65}" srcOrd="1" destOrd="0" presId="urn:microsoft.com/office/officeart/2005/8/layout/hierarchy5"/>
    <dgm:cxn modelId="{731292C3-0009-48B5-BA2B-ED289FE0BAC0}" type="presParOf" srcId="{578B4F1D-F262-4F42-A4BB-B7ABF9CB3D65}" destId="{CF6AF357-C9AE-4E85-949E-0E295ECFC053}" srcOrd="0" destOrd="0" presId="urn:microsoft.com/office/officeart/2005/8/layout/hierarchy5"/>
    <dgm:cxn modelId="{3E02D4CB-0E45-4EB0-99F7-CFE32386502E}" type="presParOf" srcId="{CF6AF357-C9AE-4E85-949E-0E295ECFC053}" destId="{8CB9E463-B3E1-48E5-A943-0EC4BCBED2D1}" srcOrd="0" destOrd="0" presId="urn:microsoft.com/office/officeart/2005/8/layout/hierarchy5"/>
    <dgm:cxn modelId="{373D3532-F0EC-40C3-B9A3-320AA18287FE}" type="presParOf" srcId="{578B4F1D-F262-4F42-A4BB-B7ABF9CB3D65}" destId="{6DEAEE22-FCBE-4160-AE3A-E2E26FED3595}" srcOrd="1" destOrd="0" presId="urn:microsoft.com/office/officeart/2005/8/layout/hierarchy5"/>
    <dgm:cxn modelId="{8CFFE00D-1206-4CF6-B901-68C3ACF9E9AE}" type="presParOf" srcId="{6DEAEE22-FCBE-4160-AE3A-E2E26FED3595}" destId="{67E6656C-BB37-414F-A268-F0512687F070}" srcOrd="0" destOrd="0" presId="urn:microsoft.com/office/officeart/2005/8/layout/hierarchy5"/>
    <dgm:cxn modelId="{D571C4F5-6ED8-465C-948F-955478154D83}" type="presParOf" srcId="{6DEAEE22-FCBE-4160-AE3A-E2E26FED3595}" destId="{84986687-2631-4E65-B9EB-F12878DCE328}" srcOrd="1" destOrd="0" presId="urn:microsoft.com/office/officeart/2005/8/layout/hierarchy5"/>
    <dgm:cxn modelId="{105C36C3-7A8C-445A-BB51-0869F63D4DE4}" type="presParOf" srcId="{84986687-2631-4E65-B9EB-F12878DCE328}" destId="{6D83A961-C739-43BC-82BC-A2E7632AABE5}" srcOrd="0" destOrd="0" presId="urn:microsoft.com/office/officeart/2005/8/layout/hierarchy5"/>
    <dgm:cxn modelId="{79F350EF-1728-4757-AACF-0CB3B2ACE447}" type="presParOf" srcId="{6D83A961-C739-43BC-82BC-A2E7632AABE5}" destId="{7DA79F7B-F60E-46E0-BB3F-B4C5B19F2CCE}" srcOrd="0" destOrd="0" presId="urn:microsoft.com/office/officeart/2005/8/layout/hierarchy5"/>
    <dgm:cxn modelId="{E7E1A448-8D99-45ED-8BA0-A621E89BF714}" type="presParOf" srcId="{84986687-2631-4E65-B9EB-F12878DCE328}" destId="{87F606E6-AF54-464F-8580-96458DF3BBE3}" srcOrd="1" destOrd="0" presId="urn:microsoft.com/office/officeart/2005/8/layout/hierarchy5"/>
    <dgm:cxn modelId="{57A5A766-9DDC-4909-85FF-0CF1D157BD8E}" type="presParOf" srcId="{87F606E6-AF54-464F-8580-96458DF3BBE3}" destId="{B49BE218-AF81-4B55-946E-E392467A6274}" srcOrd="0" destOrd="0" presId="urn:microsoft.com/office/officeart/2005/8/layout/hierarchy5"/>
    <dgm:cxn modelId="{17FB26D9-2542-432D-81F4-DFAC993914C2}" type="presParOf" srcId="{87F606E6-AF54-464F-8580-96458DF3BBE3}" destId="{9B5F69C3-2EF0-4D0B-A23F-9AED71DC321F}" srcOrd="1" destOrd="0" presId="urn:microsoft.com/office/officeart/2005/8/layout/hierarchy5"/>
    <dgm:cxn modelId="{EC428C10-98CA-4445-B1E2-C77A5585C5A1}" type="presParOf" srcId="{9B5F69C3-2EF0-4D0B-A23F-9AED71DC321F}" destId="{6E9FEFD1-3303-4A1F-8FD9-7E4888330324}" srcOrd="0" destOrd="0" presId="urn:microsoft.com/office/officeart/2005/8/layout/hierarchy5"/>
    <dgm:cxn modelId="{C821A112-4F39-417C-AC44-C63D968805CE}" type="presParOf" srcId="{6E9FEFD1-3303-4A1F-8FD9-7E4888330324}" destId="{30B7BC5F-C1C5-4F19-B043-9C9C1387DE92}" srcOrd="0" destOrd="0" presId="urn:microsoft.com/office/officeart/2005/8/layout/hierarchy5"/>
    <dgm:cxn modelId="{7170F9DB-8EA9-421D-9110-C57F2A9A4660}" type="presParOf" srcId="{9B5F69C3-2EF0-4D0B-A23F-9AED71DC321F}" destId="{BE7FE7B8-89FA-4E55-9DBC-8B94E8CF01EA}" srcOrd="1" destOrd="0" presId="urn:microsoft.com/office/officeart/2005/8/layout/hierarchy5"/>
    <dgm:cxn modelId="{39EF6B73-4FD7-48C9-9C6B-9692009DB574}" type="presParOf" srcId="{BE7FE7B8-89FA-4E55-9DBC-8B94E8CF01EA}" destId="{585A3971-26B7-4F59-AC62-CCB612783A63}" srcOrd="0" destOrd="0" presId="urn:microsoft.com/office/officeart/2005/8/layout/hierarchy5"/>
    <dgm:cxn modelId="{F6EEDFC8-2877-48BE-BA25-4533C9416714}" type="presParOf" srcId="{BE7FE7B8-89FA-4E55-9DBC-8B94E8CF01EA}" destId="{B4606084-6E00-4090-BE02-A74A472F8CF3}" srcOrd="1" destOrd="0" presId="urn:microsoft.com/office/officeart/2005/8/layout/hierarchy5"/>
    <dgm:cxn modelId="{151DAE87-D31B-4AB4-9D85-00579DED2D35}" type="presParOf" srcId="{9B5F69C3-2EF0-4D0B-A23F-9AED71DC321F}" destId="{3517C094-F982-4A4D-B52D-7F1EC2ABF29F}" srcOrd="2" destOrd="0" presId="urn:microsoft.com/office/officeart/2005/8/layout/hierarchy5"/>
    <dgm:cxn modelId="{D9B73C45-0112-4D58-8E16-F31BA09406C3}" type="presParOf" srcId="{3517C094-F982-4A4D-B52D-7F1EC2ABF29F}" destId="{53570744-DA05-4EF0-8FF6-7E1362AA893B}" srcOrd="0" destOrd="0" presId="urn:microsoft.com/office/officeart/2005/8/layout/hierarchy5"/>
    <dgm:cxn modelId="{EFD499E5-2FB7-434A-AB17-37967D2614CC}" type="presParOf" srcId="{9B5F69C3-2EF0-4D0B-A23F-9AED71DC321F}" destId="{6866BF65-721B-477B-B974-FD56F622AC14}" srcOrd="3" destOrd="0" presId="urn:microsoft.com/office/officeart/2005/8/layout/hierarchy5"/>
    <dgm:cxn modelId="{54DBB9EB-9F1F-47E9-85B3-75417EF53B02}" type="presParOf" srcId="{6866BF65-721B-477B-B974-FD56F622AC14}" destId="{D78E9999-FC38-441F-9D20-146D2F4C0A56}" srcOrd="0" destOrd="0" presId="urn:microsoft.com/office/officeart/2005/8/layout/hierarchy5"/>
    <dgm:cxn modelId="{C9815AE4-529D-4E36-A317-5CAA91072231}" type="presParOf" srcId="{6866BF65-721B-477B-B974-FD56F622AC14}" destId="{5C03DE06-1EF2-4693-81CB-51B59B66D5B4}" srcOrd="1" destOrd="0" presId="urn:microsoft.com/office/officeart/2005/8/layout/hierarchy5"/>
    <dgm:cxn modelId="{AC9ED7F5-D0CF-4EE0-8FAC-F9A1685A8AD6}" type="presParOf" srcId="{867C1364-5E3E-4516-8140-7ACE6AD4A009}" destId="{03C2C240-99C2-44A2-9954-9E77C28107B8}" srcOrd="1" destOrd="0" presId="urn:microsoft.com/office/officeart/2005/8/layout/hierarchy5"/>
    <dgm:cxn modelId="{CACC4A82-B7DA-4333-B480-B47622EDA471}" type="presParOf" srcId="{03C2C240-99C2-44A2-9954-9E77C28107B8}" destId="{6FF1F7C7-C4EA-461E-BF20-7910847930B0}" srcOrd="0" destOrd="0" presId="urn:microsoft.com/office/officeart/2005/8/layout/hierarchy5"/>
    <dgm:cxn modelId="{F745234F-B3BD-4C7E-858E-98F53F385F2F}" type="presParOf" srcId="{6FF1F7C7-C4EA-461E-BF20-7910847930B0}" destId="{787F864D-4C94-4EDE-9D87-18203A7EC209}" srcOrd="0" destOrd="0" presId="urn:microsoft.com/office/officeart/2005/8/layout/hierarchy5"/>
    <dgm:cxn modelId="{F620C608-6E5B-4515-ADB4-1CE6DAEA1E38}" type="presParOf" srcId="{6FF1F7C7-C4EA-461E-BF20-7910847930B0}" destId="{9894210E-25B1-46DC-9AB2-490E03B42FC8}" srcOrd="1" destOrd="0" presId="urn:microsoft.com/office/officeart/2005/8/layout/hierarchy5"/>
    <dgm:cxn modelId="{0CEA408B-2788-43CB-82DE-5D820AEBC5D5}" type="presParOf" srcId="{03C2C240-99C2-44A2-9954-9E77C28107B8}" destId="{05E11C24-5B84-409D-99D5-41239638C87D}" srcOrd="1" destOrd="0" presId="urn:microsoft.com/office/officeart/2005/8/layout/hierarchy5"/>
    <dgm:cxn modelId="{C9962F33-9092-4A48-9CA5-54B7178726C9}" type="presParOf" srcId="{05E11C24-5B84-409D-99D5-41239638C87D}" destId="{F5687EE5-C8E8-4788-B8CE-EC84A9C05E51}" srcOrd="0" destOrd="0" presId="urn:microsoft.com/office/officeart/2005/8/layout/hierarchy5"/>
    <dgm:cxn modelId="{F60FCD70-A2EB-45E6-8528-F8F9F1D54725}" type="presParOf" srcId="{03C2C240-99C2-44A2-9954-9E77C28107B8}" destId="{D0DDAD50-E981-4FD9-85EB-884B41836CA7}" srcOrd="2" destOrd="0" presId="urn:microsoft.com/office/officeart/2005/8/layout/hierarchy5"/>
    <dgm:cxn modelId="{7C451B98-211C-4589-BFFC-3F5038420B7C}" type="presParOf" srcId="{D0DDAD50-E981-4FD9-85EB-884B41836CA7}" destId="{86626FEB-C2F7-4266-8196-3C6B19D70EBB}" srcOrd="0" destOrd="0" presId="urn:microsoft.com/office/officeart/2005/8/layout/hierarchy5"/>
    <dgm:cxn modelId="{19CBF999-E6A3-472B-ABAA-A97381E4AC87}" type="presParOf" srcId="{D0DDAD50-E981-4FD9-85EB-884B41836CA7}" destId="{A633CE86-D438-40BB-9A0F-CF19A7A79078}" srcOrd="1" destOrd="0" presId="urn:microsoft.com/office/officeart/2005/8/layout/hierarchy5"/>
    <dgm:cxn modelId="{5751FD3D-FA7E-44E7-8CCC-FB8EE9D64F41}" type="presParOf" srcId="{03C2C240-99C2-44A2-9954-9E77C28107B8}" destId="{6196772D-BC4C-4611-B566-6C1B7DBBAA1F}" srcOrd="3" destOrd="0" presId="urn:microsoft.com/office/officeart/2005/8/layout/hierarchy5"/>
    <dgm:cxn modelId="{EF2B2FF9-4BDE-4F2C-9C43-7E032157B274}" type="presParOf" srcId="{6196772D-BC4C-4611-B566-6C1B7DBBAA1F}" destId="{1DBC318D-61A1-4313-9323-2E3CE0832A21}" srcOrd="0" destOrd="0" presId="urn:microsoft.com/office/officeart/2005/8/layout/hierarchy5"/>
    <dgm:cxn modelId="{9CE89787-3F79-41D1-80E7-E5C5AACC0903}" type="presParOf" srcId="{03C2C240-99C2-44A2-9954-9E77C28107B8}" destId="{1A3FA760-9F4C-4FCA-93BC-EB2D9A334D39}" srcOrd="4" destOrd="0" presId="urn:microsoft.com/office/officeart/2005/8/layout/hierarchy5"/>
    <dgm:cxn modelId="{2F61482D-1155-4FCA-8DB5-6940BEC9AFF8}" type="presParOf" srcId="{1A3FA760-9F4C-4FCA-93BC-EB2D9A334D39}" destId="{2F54B5C3-B10B-4524-A3F0-21A79100899D}" srcOrd="0" destOrd="0" presId="urn:microsoft.com/office/officeart/2005/8/layout/hierarchy5"/>
    <dgm:cxn modelId="{3DC09EE2-E0FC-483A-A09B-CC2A137D89FD}" type="presParOf" srcId="{1A3FA760-9F4C-4FCA-93BC-EB2D9A334D39}" destId="{4837D4FD-1F86-4911-B53D-21A3A66DA92D}" srcOrd="1" destOrd="0" presId="urn:microsoft.com/office/officeart/2005/8/layout/hierarchy5"/>
    <dgm:cxn modelId="{96B2BCBF-158D-4B11-B00A-4246BEBE4284}" type="presParOf" srcId="{03C2C240-99C2-44A2-9954-9E77C28107B8}" destId="{24314352-7F62-4837-9D0D-34E49013EE26}" srcOrd="5" destOrd="0" presId="urn:microsoft.com/office/officeart/2005/8/layout/hierarchy5"/>
    <dgm:cxn modelId="{1F721CAF-DC3B-47EE-AD94-8CD415D75319}" type="presParOf" srcId="{24314352-7F62-4837-9D0D-34E49013EE26}" destId="{5B7A1B5B-EDE5-4281-9737-D0520A1434B2}" srcOrd="0" destOrd="0" presId="urn:microsoft.com/office/officeart/2005/8/layout/hierarchy5"/>
    <dgm:cxn modelId="{1FD3C395-0503-4FB5-AA66-BB1134A03F92}" type="presParOf" srcId="{03C2C240-99C2-44A2-9954-9E77C28107B8}" destId="{06A938B5-9EC1-4DD8-8CF3-CC830A6DBB24}" srcOrd="6" destOrd="0" presId="urn:microsoft.com/office/officeart/2005/8/layout/hierarchy5"/>
    <dgm:cxn modelId="{5C70FC7F-D07F-4FBC-9CFD-6C3DC2836D24}" type="presParOf" srcId="{06A938B5-9EC1-4DD8-8CF3-CC830A6DBB24}" destId="{25762366-2FED-4725-B2ED-153E872DD6AB}" srcOrd="0" destOrd="0" presId="urn:microsoft.com/office/officeart/2005/8/layout/hierarchy5"/>
    <dgm:cxn modelId="{200E4B6B-612C-4F3C-824B-D4F53B71F5E0}" type="presParOf" srcId="{06A938B5-9EC1-4DD8-8CF3-CC830A6DBB24}" destId="{09FDB806-699F-4D67-B4B9-4737A41FBFA0}" srcOrd="1" destOrd="0" presId="urn:microsoft.com/office/officeart/2005/8/layout/hierarchy5"/>
    <dgm:cxn modelId="{CEE571F4-4FBE-4BD7-B8FE-88B711A2CA35}" type="presParOf" srcId="{03C2C240-99C2-44A2-9954-9E77C28107B8}" destId="{96A4EF12-C3D3-4550-91BD-B6FDB677F606}" srcOrd="7" destOrd="0" presId="urn:microsoft.com/office/officeart/2005/8/layout/hierarchy5"/>
    <dgm:cxn modelId="{A2EFB06E-14E5-42DA-8739-FBBFED99C896}" type="presParOf" srcId="{96A4EF12-C3D3-4550-91BD-B6FDB677F606}" destId="{C66006AC-ABEB-43F0-81DC-2130232B608A}" srcOrd="0" destOrd="0" presId="urn:microsoft.com/office/officeart/2005/8/layout/hierarchy5"/>
    <dgm:cxn modelId="{80EB2C6B-563D-409B-8E58-FB11C8605007}" type="presParOf" srcId="{03C2C240-99C2-44A2-9954-9E77C28107B8}" destId="{1F287451-6EA0-4379-AB61-9A068578D14E}" srcOrd="8" destOrd="0" presId="urn:microsoft.com/office/officeart/2005/8/layout/hierarchy5"/>
    <dgm:cxn modelId="{254DE3C6-00B7-41C3-834A-DAF66AD5E97C}" type="presParOf" srcId="{1F287451-6EA0-4379-AB61-9A068578D14E}" destId="{81F46F9B-D429-42A3-8DAF-A6602FF406AE}" srcOrd="0" destOrd="0" presId="urn:microsoft.com/office/officeart/2005/8/layout/hierarchy5"/>
    <dgm:cxn modelId="{D594AA07-5E17-456C-9AC9-5B895B9C3D74}" type="presParOf" srcId="{1F287451-6EA0-4379-AB61-9A068578D14E}" destId="{AAD6D7F9-D97C-4258-B07C-70E574077D3A}" srcOrd="1" destOrd="0" presId="urn:microsoft.com/office/officeart/2005/8/layout/hierarchy5"/>
    <dgm:cxn modelId="{DA0198EA-CD36-469A-BB2B-EC707FBD689C}" type="presParOf" srcId="{03C2C240-99C2-44A2-9954-9E77C28107B8}" destId="{781194B1-0972-4BD4-A0D5-09184A874CA5}" srcOrd="9" destOrd="0" presId="urn:microsoft.com/office/officeart/2005/8/layout/hierarchy5"/>
    <dgm:cxn modelId="{A4ECC2A5-6B2C-4A2B-AF11-902E0CA66B89}" type="presParOf" srcId="{781194B1-0972-4BD4-A0D5-09184A874CA5}" destId="{9716709F-24F0-4F89-8CF3-2E35DE0034E5}" srcOrd="0" destOrd="0" presId="urn:microsoft.com/office/officeart/2005/8/layout/hierarchy5"/>
    <dgm:cxn modelId="{D56694E4-A1D0-4821-A9BB-DB2A65050D27}" type="presParOf" srcId="{03C2C240-99C2-44A2-9954-9E77C28107B8}" destId="{D65805F1-1772-405C-9416-C4B81F59DDE6}" srcOrd="10" destOrd="0" presId="urn:microsoft.com/office/officeart/2005/8/layout/hierarchy5"/>
    <dgm:cxn modelId="{B4326540-10F1-43DE-8D5C-3746530C9554}" type="presParOf" srcId="{D65805F1-1772-405C-9416-C4B81F59DDE6}" destId="{E5B57211-0AB8-426B-842E-A34E9598A61C}" srcOrd="0" destOrd="0" presId="urn:microsoft.com/office/officeart/2005/8/layout/hierarchy5"/>
    <dgm:cxn modelId="{2E198F69-8C06-4E98-A12B-009211BE5C8E}" type="presParOf" srcId="{D65805F1-1772-405C-9416-C4B81F59DDE6}" destId="{7C993195-F2D8-4450-9D94-C1A43104E6E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57211-0AB8-426B-842E-A34E9598A61C}">
      <dsp:nvSpPr>
        <dsp:cNvPr id="0" name=""/>
        <dsp:cNvSpPr/>
      </dsp:nvSpPr>
      <dsp:spPr>
        <a:xfrm>
          <a:off x="9075234" y="0"/>
          <a:ext cx="1444333"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Machine Learning Prediction Models</a:t>
          </a:r>
          <a:br>
            <a:rPr lang="en-GB" sz="1200" kern="1200"/>
          </a:br>
          <a:br>
            <a:rPr lang="en-GB" sz="1200" kern="1200"/>
          </a:br>
          <a:r>
            <a:rPr lang="en-GB" sz="1200" kern="1200"/>
            <a:t>case-dependent searches</a:t>
          </a:r>
          <a:br>
            <a:rPr lang="en-GB" sz="1200" kern="1200"/>
          </a:br>
          <a:br>
            <a:rPr lang="en-GB" sz="1200" kern="1200"/>
          </a:br>
          <a:r>
            <a:rPr lang="en-GB" sz="1200" kern="1200"/>
            <a:t>consultation</a:t>
          </a:r>
          <a:br>
            <a:rPr lang="en-GB" sz="1200" kern="1200"/>
          </a:br>
          <a:endParaRPr lang="en-GB" sz="1200" kern="1200"/>
        </a:p>
      </dsp:txBody>
      <dsp:txXfrm>
        <a:off x="9075234" y="0"/>
        <a:ext cx="1444333" cy="1533483"/>
      </dsp:txXfrm>
    </dsp:sp>
    <dsp:sp modelId="{81F46F9B-D429-42A3-8DAF-A6602FF406AE}">
      <dsp:nvSpPr>
        <dsp:cNvPr id="0" name=""/>
        <dsp:cNvSpPr/>
      </dsp:nvSpPr>
      <dsp:spPr>
        <a:xfrm>
          <a:off x="7389251"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Specific Recommendations and direction case team approaches</a:t>
          </a:r>
        </a:p>
      </dsp:txBody>
      <dsp:txXfrm>
        <a:off x="7389251" y="0"/>
        <a:ext cx="1445128" cy="1533483"/>
      </dsp:txXfrm>
    </dsp:sp>
    <dsp:sp modelId="{25762366-2FED-4725-B2ED-153E872DD6AB}">
      <dsp:nvSpPr>
        <dsp:cNvPr id="0" name=""/>
        <dsp:cNvSpPr/>
      </dsp:nvSpPr>
      <dsp:spPr>
        <a:xfrm>
          <a:off x="5703268"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Initial Recommendations to case team</a:t>
          </a:r>
        </a:p>
      </dsp:txBody>
      <dsp:txXfrm>
        <a:off x="5703268" y="0"/>
        <a:ext cx="1445128" cy="1533483"/>
      </dsp:txXfrm>
    </dsp:sp>
    <dsp:sp modelId="{2F54B5C3-B10B-4524-A3F0-21A79100899D}">
      <dsp:nvSpPr>
        <dsp:cNvPr id="0" name=""/>
        <dsp:cNvSpPr/>
      </dsp:nvSpPr>
      <dsp:spPr>
        <a:xfrm>
          <a:off x="4017285"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Data Insights and Issue Identification</a:t>
          </a:r>
        </a:p>
      </dsp:txBody>
      <dsp:txXfrm>
        <a:off x="4017285" y="0"/>
        <a:ext cx="1445128" cy="1533483"/>
      </dsp:txXfrm>
    </dsp:sp>
    <dsp:sp modelId="{86626FEB-C2F7-4266-8196-3C6B19D70EBB}">
      <dsp:nvSpPr>
        <dsp:cNvPr id="0" name=""/>
        <dsp:cNvSpPr/>
      </dsp:nvSpPr>
      <dsp:spPr>
        <a:xfrm>
          <a:off x="2331302"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Two main areas of work</a:t>
          </a:r>
        </a:p>
      </dsp:txBody>
      <dsp:txXfrm>
        <a:off x="2331302" y="0"/>
        <a:ext cx="1445128" cy="1533483"/>
      </dsp:txXfrm>
    </dsp:sp>
    <dsp:sp modelId="{787F864D-4C94-4EDE-9D87-18203A7EC209}">
      <dsp:nvSpPr>
        <dsp:cNvPr id="0" name=""/>
        <dsp:cNvSpPr/>
      </dsp:nvSpPr>
      <dsp:spPr>
        <a:xfrm>
          <a:off x="645319"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Scoping and agreement of work provision</a:t>
          </a:r>
        </a:p>
      </dsp:txBody>
      <dsp:txXfrm>
        <a:off x="645319" y="0"/>
        <a:ext cx="1445128" cy="1533483"/>
      </dsp:txXfrm>
    </dsp:sp>
    <dsp:sp modelId="{AEDC292A-7339-4411-9F2A-8CDE43AF9689}">
      <dsp:nvSpPr>
        <dsp:cNvPr id="0" name=""/>
        <dsp:cNvSpPr/>
      </dsp:nvSpPr>
      <dsp:spPr>
        <a:xfrm>
          <a:off x="765747" y="3005803"/>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Sponsor requirements</a:t>
          </a:r>
        </a:p>
      </dsp:txBody>
      <dsp:txXfrm>
        <a:off x="783383" y="3023439"/>
        <a:ext cx="1169001" cy="566864"/>
      </dsp:txXfrm>
    </dsp:sp>
    <dsp:sp modelId="{8BADA822-F0CD-43A2-9BCB-62110C1A10A9}">
      <dsp:nvSpPr>
        <dsp:cNvPr id="0" name=""/>
        <dsp:cNvSpPr/>
      </dsp:nvSpPr>
      <dsp:spPr>
        <a:xfrm rot="17810170">
          <a:off x="1677350" y="2820205"/>
          <a:ext cx="1067048" cy="21203"/>
        </a:xfrm>
        <a:custGeom>
          <a:avLst/>
          <a:gdLst/>
          <a:ahLst/>
          <a:cxnLst/>
          <a:rect l="0" t="0" r="0" b="0"/>
          <a:pathLst>
            <a:path>
              <a:moveTo>
                <a:pt x="0" y="10601"/>
              </a:moveTo>
              <a:lnTo>
                <a:pt x="1067048" y="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84199" y="2804131"/>
        <a:ext cx="53352" cy="53352"/>
      </dsp:txXfrm>
    </dsp:sp>
    <dsp:sp modelId="{A225D9D1-C31C-49D6-A630-0C88440D3D80}">
      <dsp:nvSpPr>
        <dsp:cNvPr id="0" name=""/>
        <dsp:cNvSpPr/>
      </dsp:nvSpPr>
      <dsp:spPr>
        <a:xfrm>
          <a:off x="2451730" y="2053674"/>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a:t>Emails</a:t>
          </a:r>
        </a:p>
      </dsp:txBody>
      <dsp:txXfrm>
        <a:off x="2469366" y="2071310"/>
        <a:ext cx="1169001" cy="566864"/>
      </dsp:txXfrm>
    </dsp:sp>
    <dsp:sp modelId="{2C7043F6-CD02-4D4D-8EF7-540E84CF4636}">
      <dsp:nvSpPr>
        <dsp:cNvPr id="0" name=""/>
        <dsp:cNvSpPr/>
      </dsp:nvSpPr>
      <dsp:spPr>
        <a:xfrm rot="18770822">
          <a:off x="3542682" y="2084469"/>
          <a:ext cx="708350" cy="21203"/>
        </a:xfrm>
        <a:custGeom>
          <a:avLst/>
          <a:gdLst/>
          <a:ahLst/>
          <a:cxnLst/>
          <a:rect l="0" t="0" r="0" b="0"/>
          <a:pathLst>
            <a:path>
              <a:moveTo>
                <a:pt x="0" y="10601"/>
              </a:moveTo>
              <a:lnTo>
                <a:pt x="708350"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79149" y="2077363"/>
        <a:ext cx="35417" cy="35417"/>
      </dsp:txXfrm>
    </dsp:sp>
    <dsp:sp modelId="{BD7A7B4A-9B2C-4986-B817-8BF6B9A7DE9A}">
      <dsp:nvSpPr>
        <dsp:cNvPr id="0" name=""/>
        <dsp:cNvSpPr/>
      </dsp:nvSpPr>
      <dsp:spPr>
        <a:xfrm>
          <a:off x="4137713" y="1534331"/>
          <a:ext cx="1196722" cy="602136"/>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Email Address Cleaning and Mapping</a:t>
          </a:r>
        </a:p>
      </dsp:txBody>
      <dsp:txXfrm>
        <a:off x="4155349" y="1551967"/>
        <a:ext cx="1161450" cy="566864"/>
      </dsp:txXfrm>
    </dsp:sp>
    <dsp:sp modelId="{A93E324C-80E6-4FA6-AE3C-8D66A084FEBE}">
      <dsp:nvSpPr>
        <dsp:cNvPr id="0" name=""/>
        <dsp:cNvSpPr/>
      </dsp:nvSpPr>
      <dsp:spPr>
        <a:xfrm>
          <a:off x="5334435" y="1824798"/>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63247" y="1823357"/>
        <a:ext cx="24085" cy="24085"/>
      </dsp:txXfrm>
    </dsp:sp>
    <dsp:sp modelId="{7CCCB48B-FB19-4E0B-89D3-B57AE108C58F}">
      <dsp:nvSpPr>
        <dsp:cNvPr id="0" name=""/>
        <dsp:cNvSpPr/>
      </dsp:nvSpPr>
      <dsp:spPr>
        <a:xfrm>
          <a:off x="5816145" y="1534331"/>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Network Analysis</a:t>
          </a:r>
        </a:p>
      </dsp:txBody>
      <dsp:txXfrm>
        <a:off x="5833781" y="1551967"/>
        <a:ext cx="1169001" cy="566864"/>
      </dsp:txXfrm>
    </dsp:sp>
    <dsp:sp modelId="{BDFC08E7-402E-4256-A498-74395768E2FD}">
      <dsp:nvSpPr>
        <dsp:cNvPr id="0" name=""/>
        <dsp:cNvSpPr/>
      </dsp:nvSpPr>
      <dsp:spPr>
        <a:xfrm>
          <a:off x="7020418" y="1824798"/>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49230" y="1823357"/>
        <a:ext cx="24085" cy="24085"/>
      </dsp:txXfrm>
    </dsp:sp>
    <dsp:sp modelId="{3BC1F662-B5F8-4813-8995-6C1B11053220}">
      <dsp:nvSpPr>
        <dsp:cNvPr id="0" name=""/>
        <dsp:cNvSpPr/>
      </dsp:nvSpPr>
      <dsp:spPr>
        <a:xfrm>
          <a:off x="7502128" y="1534331"/>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Interactive Shiny Application</a:t>
          </a:r>
        </a:p>
      </dsp:txBody>
      <dsp:txXfrm>
        <a:off x="7519764" y="1551967"/>
        <a:ext cx="1169001" cy="566864"/>
      </dsp:txXfrm>
    </dsp:sp>
    <dsp:sp modelId="{850D9F90-01FD-41E0-BA8E-DFA8CCC4D0CB}">
      <dsp:nvSpPr>
        <dsp:cNvPr id="0" name=""/>
        <dsp:cNvSpPr/>
      </dsp:nvSpPr>
      <dsp:spPr>
        <a:xfrm rot="2829178">
          <a:off x="3542682" y="2603812"/>
          <a:ext cx="708350" cy="21203"/>
        </a:xfrm>
        <a:custGeom>
          <a:avLst/>
          <a:gdLst/>
          <a:ahLst/>
          <a:cxnLst/>
          <a:rect l="0" t="0" r="0" b="0"/>
          <a:pathLst>
            <a:path>
              <a:moveTo>
                <a:pt x="0" y="10601"/>
              </a:moveTo>
              <a:lnTo>
                <a:pt x="708350"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79149" y="2596706"/>
        <a:ext cx="35417" cy="35417"/>
      </dsp:txXfrm>
    </dsp:sp>
    <dsp:sp modelId="{90ACF6FF-4A11-45FB-8FDE-D62A4B097D74}">
      <dsp:nvSpPr>
        <dsp:cNvPr id="0" name=""/>
        <dsp:cNvSpPr/>
      </dsp:nvSpPr>
      <dsp:spPr>
        <a:xfrm>
          <a:off x="4137713" y="2573017"/>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Cleaning</a:t>
          </a:r>
        </a:p>
      </dsp:txBody>
      <dsp:txXfrm>
        <a:off x="4155349" y="2590653"/>
        <a:ext cx="1169001" cy="566864"/>
      </dsp:txXfrm>
    </dsp:sp>
    <dsp:sp modelId="{FAE4C5E6-2B15-45D5-B537-3DB768A46748}">
      <dsp:nvSpPr>
        <dsp:cNvPr id="0" name=""/>
        <dsp:cNvSpPr/>
      </dsp:nvSpPr>
      <dsp:spPr>
        <a:xfrm>
          <a:off x="5341986" y="2863484"/>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70798" y="2862043"/>
        <a:ext cx="24085" cy="24085"/>
      </dsp:txXfrm>
    </dsp:sp>
    <dsp:sp modelId="{B9081C04-E392-4816-9925-7BFF21BBE5D8}">
      <dsp:nvSpPr>
        <dsp:cNvPr id="0" name=""/>
        <dsp:cNvSpPr/>
      </dsp:nvSpPr>
      <dsp:spPr>
        <a:xfrm>
          <a:off x="5823696" y="2573017"/>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Topic Modelling</a:t>
          </a:r>
        </a:p>
      </dsp:txBody>
      <dsp:txXfrm>
        <a:off x="5841332" y="2590653"/>
        <a:ext cx="1169001" cy="566864"/>
      </dsp:txXfrm>
    </dsp:sp>
    <dsp:sp modelId="{64DD435B-7F31-427F-B72B-89C116C869CF}">
      <dsp:nvSpPr>
        <dsp:cNvPr id="0" name=""/>
        <dsp:cNvSpPr/>
      </dsp:nvSpPr>
      <dsp:spPr>
        <a:xfrm>
          <a:off x="7027969" y="2863484"/>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781" y="2862043"/>
        <a:ext cx="24085" cy="24085"/>
      </dsp:txXfrm>
    </dsp:sp>
    <dsp:sp modelId="{D92E86CB-DD17-4037-B1DC-7E08F3D73387}">
      <dsp:nvSpPr>
        <dsp:cNvPr id="0" name=""/>
        <dsp:cNvSpPr/>
      </dsp:nvSpPr>
      <dsp:spPr>
        <a:xfrm>
          <a:off x="7509679" y="2573017"/>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Analysis</a:t>
          </a:r>
        </a:p>
      </dsp:txBody>
      <dsp:txXfrm>
        <a:off x="7527315" y="2590653"/>
        <a:ext cx="1169001" cy="566864"/>
      </dsp:txXfrm>
    </dsp:sp>
    <dsp:sp modelId="{D8668A71-51E6-479F-A7F2-4E53BCB9294C}">
      <dsp:nvSpPr>
        <dsp:cNvPr id="0" name=""/>
        <dsp:cNvSpPr/>
      </dsp:nvSpPr>
      <dsp:spPr>
        <a:xfrm rot="19457599">
          <a:off x="8658193" y="2690370"/>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2686141"/>
        <a:ext cx="29661" cy="29661"/>
      </dsp:txXfrm>
    </dsp:sp>
    <dsp:sp modelId="{0BAC0A33-6FE1-4285-B365-7A3EC35BE74F}">
      <dsp:nvSpPr>
        <dsp:cNvPr id="0" name=""/>
        <dsp:cNvSpPr/>
      </dsp:nvSpPr>
      <dsp:spPr>
        <a:xfrm>
          <a:off x="9195662" y="2226789"/>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Case Review Support</a:t>
          </a:r>
        </a:p>
      </dsp:txBody>
      <dsp:txXfrm>
        <a:off x="9213298" y="2244425"/>
        <a:ext cx="1169001" cy="566864"/>
      </dsp:txXfrm>
    </dsp:sp>
    <dsp:sp modelId="{F21A5390-7D52-4126-805E-61A2AC39DF48}">
      <dsp:nvSpPr>
        <dsp:cNvPr id="0" name=""/>
        <dsp:cNvSpPr/>
      </dsp:nvSpPr>
      <dsp:spPr>
        <a:xfrm rot="2142401">
          <a:off x="8658193" y="3036598"/>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3032369"/>
        <a:ext cx="29661" cy="29661"/>
      </dsp:txXfrm>
    </dsp:sp>
    <dsp:sp modelId="{C83D8037-501D-4367-B01E-49F9253D2B88}">
      <dsp:nvSpPr>
        <dsp:cNvPr id="0" name=""/>
        <dsp:cNvSpPr/>
      </dsp:nvSpPr>
      <dsp:spPr>
        <a:xfrm>
          <a:off x="9195662" y="2919246"/>
          <a:ext cx="1204273" cy="602136"/>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Bespoke work</a:t>
          </a:r>
        </a:p>
      </dsp:txBody>
      <dsp:txXfrm>
        <a:off x="9213298" y="2936882"/>
        <a:ext cx="1169001" cy="566864"/>
      </dsp:txXfrm>
    </dsp:sp>
    <dsp:sp modelId="{FE65D4ED-7CC6-4C96-B8F9-76FB159A19F5}">
      <dsp:nvSpPr>
        <dsp:cNvPr id="0" name=""/>
        <dsp:cNvSpPr/>
      </dsp:nvSpPr>
      <dsp:spPr>
        <a:xfrm rot="3789830">
          <a:off x="1677350" y="3772334"/>
          <a:ext cx="1067048" cy="21203"/>
        </a:xfrm>
        <a:custGeom>
          <a:avLst/>
          <a:gdLst/>
          <a:ahLst/>
          <a:cxnLst/>
          <a:rect l="0" t="0" r="0" b="0"/>
          <a:pathLst>
            <a:path>
              <a:moveTo>
                <a:pt x="0" y="10601"/>
              </a:moveTo>
              <a:lnTo>
                <a:pt x="1067048" y="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84199" y="3756260"/>
        <a:ext cx="53352" cy="53352"/>
      </dsp:txXfrm>
    </dsp:sp>
    <dsp:sp modelId="{85144864-D57F-4867-9A06-B166519B9A56}">
      <dsp:nvSpPr>
        <dsp:cNvPr id="0" name=""/>
        <dsp:cNvSpPr/>
      </dsp:nvSpPr>
      <dsp:spPr>
        <a:xfrm>
          <a:off x="2451730"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a:t>Documents</a:t>
          </a:r>
        </a:p>
      </dsp:txBody>
      <dsp:txXfrm>
        <a:off x="2469366" y="3975568"/>
        <a:ext cx="1169001" cy="566864"/>
      </dsp:txXfrm>
    </dsp:sp>
    <dsp:sp modelId="{4923AF44-916A-4766-A351-E7B79F70582C}">
      <dsp:nvSpPr>
        <dsp:cNvPr id="0" name=""/>
        <dsp:cNvSpPr/>
      </dsp:nvSpPr>
      <dsp:spPr>
        <a:xfrm>
          <a:off x="3656003"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84815" y="4246958"/>
        <a:ext cx="24085" cy="24085"/>
      </dsp:txXfrm>
    </dsp:sp>
    <dsp:sp modelId="{C132C1F2-3779-4B25-A4D2-CBF8DC4D4550}">
      <dsp:nvSpPr>
        <dsp:cNvPr id="0" name=""/>
        <dsp:cNvSpPr/>
      </dsp:nvSpPr>
      <dsp:spPr>
        <a:xfrm>
          <a:off x="4137713"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Cleaning</a:t>
          </a:r>
        </a:p>
      </dsp:txBody>
      <dsp:txXfrm>
        <a:off x="4155349" y="3975568"/>
        <a:ext cx="1169001" cy="566864"/>
      </dsp:txXfrm>
    </dsp:sp>
    <dsp:sp modelId="{CF6AF357-C9AE-4E85-949E-0E295ECFC053}">
      <dsp:nvSpPr>
        <dsp:cNvPr id="0" name=""/>
        <dsp:cNvSpPr/>
      </dsp:nvSpPr>
      <dsp:spPr>
        <a:xfrm>
          <a:off x="5341986"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70798" y="4246958"/>
        <a:ext cx="24085" cy="24085"/>
      </dsp:txXfrm>
    </dsp:sp>
    <dsp:sp modelId="{67E6656C-BB37-414F-A268-F0512687F070}">
      <dsp:nvSpPr>
        <dsp:cNvPr id="0" name=""/>
        <dsp:cNvSpPr/>
      </dsp:nvSpPr>
      <dsp:spPr>
        <a:xfrm>
          <a:off x="5823696"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Topic Modelling</a:t>
          </a:r>
        </a:p>
      </dsp:txBody>
      <dsp:txXfrm>
        <a:off x="5841332" y="3975568"/>
        <a:ext cx="1169001" cy="566864"/>
      </dsp:txXfrm>
    </dsp:sp>
    <dsp:sp modelId="{6D83A961-C739-43BC-82BC-A2E7632AABE5}">
      <dsp:nvSpPr>
        <dsp:cNvPr id="0" name=""/>
        <dsp:cNvSpPr/>
      </dsp:nvSpPr>
      <dsp:spPr>
        <a:xfrm>
          <a:off x="7027969"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781" y="4246958"/>
        <a:ext cx="24085" cy="24085"/>
      </dsp:txXfrm>
    </dsp:sp>
    <dsp:sp modelId="{B49BE218-AF81-4B55-946E-E392467A6274}">
      <dsp:nvSpPr>
        <dsp:cNvPr id="0" name=""/>
        <dsp:cNvSpPr/>
      </dsp:nvSpPr>
      <dsp:spPr>
        <a:xfrm>
          <a:off x="7509679" y="3957932"/>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Analysis</a:t>
          </a:r>
        </a:p>
      </dsp:txBody>
      <dsp:txXfrm>
        <a:off x="7527315" y="3975568"/>
        <a:ext cx="1169001" cy="566864"/>
      </dsp:txXfrm>
    </dsp:sp>
    <dsp:sp modelId="{6E9FEFD1-3303-4A1F-8FD9-7E4888330324}">
      <dsp:nvSpPr>
        <dsp:cNvPr id="0" name=""/>
        <dsp:cNvSpPr/>
      </dsp:nvSpPr>
      <dsp:spPr>
        <a:xfrm rot="19457599">
          <a:off x="8658193" y="4075284"/>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4071055"/>
        <a:ext cx="29661" cy="29661"/>
      </dsp:txXfrm>
    </dsp:sp>
    <dsp:sp modelId="{585A3971-26B7-4F59-AC62-CCB612783A63}">
      <dsp:nvSpPr>
        <dsp:cNvPr id="0" name=""/>
        <dsp:cNvSpPr/>
      </dsp:nvSpPr>
      <dsp:spPr>
        <a:xfrm>
          <a:off x="9195662" y="3611703"/>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Case Review Support</a:t>
          </a:r>
        </a:p>
      </dsp:txBody>
      <dsp:txXfrm>
        <a:off x="9213298" y="3629339"/>
        <a:ext cx="1169001" cy="566864"/>
      </dsp:txXfrm>
    </dsp:sp>
    <dsp:sp modelId="{3517C094-F982-4A4D-B52D-7F1EC2ABF29F}">
      <dsp:nvSpPr>
        <dsp:cNvPr id="0" name=""/>
        <dsp:cNvSpPr/>
      </dsp:nvSpPr>
      <dsp:spPr>
        <a:xfrm rot="2142401">
          <a:off x="8658193" y="4421513"/>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4417284"/>
        <a:ext cx="29661" cy="29661"/>
      </dsp:txXfrm>
    </dsp:sp>
    <dsp:sp modelId="{D78E9999-FC38-441F-9D20-146D2F4C0A56}">
      <dsp:nvSpPr>
        <dsp:cNvPr id="0" name=""/>
        <dsp:cNvSpPr/>
      </dsp:nvSpPr>
      <dsp:spPr>
        <a:xfrm>
          <a:off x="9195662" y="4304161"/>
          <a:ext cx="1204273" cy="602136"/>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Bespoke Work</a:t>
          </a:r>
        </a:p>
      </dsp:txBody>
      <dsp:txXfrm>
        <a:off x="9213298" y="4321797"/>
        <a:ext cx="1169001" cy="5668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DA8C2-781B-4648-9260-01952CC2CC92}">
      <dsp:nvSpPr>
        <dsp:cNvPr id="0" name=""/>
        <dsp:cNvSpPr/>
      </dsp:nvSpPr>
      <dsp:spPr>
        <a:xfrm rot="5400000">
          <a:off x="-364980" y="1469634"/>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6794DB-755E-4473-9B4B-A519B93BF6A8}">
      <dsp:nvSpPr>
        <dsp:cNvPr id="0" name=""/>
        <dsp:cNvSpPr/>
      </dsp:nvSpPr>
      <dsp:spPr>
        <a:xfrm>
          <a:off x="3988" y="436564"/>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Text Cleaning</a:t>
          </a:r>
        </a:p>
      </dsp:txBody>
      <dsp:txXfrm>
        <a:off x="42026" y="474602"/>
        <a:ext cx="2088466" cy="1222649"/>
      </dsp:txXfrm>
    </dsp:sp>
    <dsp:sp modelId="{730CDE50-2D1E-401A-AC38-C79CC813CA0F}">
      <dsp:nvSpPr>
        <dsp:cNvPr id="0" name=""/>
        <dsp:cNvSpPr/>
      </dsp:nvSpPr>
      <dsp:spPr>
        <a:xfrm rot="5400000">
          <a:off x="-364980" y="3093041"/>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32623F-3318-4E1F-8998-22F60AB9FF20}">
      <dsp:nvSpPr>
        <dsp:cNvPr id="0" name=""/>
        <dsp:cNvSpPr/>
      </dsp:nvSpPr>
      <dsp:spPr>
        <a:xfrm>
          <a:off x="3988" y="2059970"/>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Create </a:t>
          </a:r>
          <a:br>
            <a:rPr lang="en-US" sz="1700" kern="1200"/>
          </a:br>
          <a:r>
            <a:rPr lang="en-US" sz="1700" kern="1200"/>
            <a:t>Document-Term-Matrix</a:t>
          </a:r>
        </a:p>
      </dsp:txBody>
      <dsp:txXfrm>
        <a:off x="42026" y="2098008"/>
        <a:ext cx="2088466" cy="1222649"/>
      </dsp:txXfrm>
    </dsp:sp>
    <dsp:sp modelId="{5F565491-51B8-4936-9DC7-392C12C09177}">
      <dsp:nvSpPr>
        <dsp:cNvPr id="0" name=""/>
        <dsp:cNvSpPr/>
      </dsp:nvSpPr>
      <dsp:spPr>
        <a:xfrm>
          <a:off x="446722" y="3904744"/>
          <a:ext cx="2869014"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AABCC7-87CF-44B2-AF8C-C7117DFD3CD5}">
      <dsp:nvSpPr>
        <dsp:cNvPr id="0" name=""/>
        <dsp:cNvSpPr/>
      </dsp:nvSpPr>
      <dsp:spPr>
        <a:xfrm>
          <a:off x="3988" y="3683377"/>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Calculate </a:t>
          </a:r>
          <a:br>
            <a:rPr lang="en-US" sz="1700" kern="1200"/>
          </a:br>
          <a:r>
            <a:rPr lang="en-US" sz="1700" kern="1200"/>
            <a:t>Topic Number</a:t>
          </a:r>
        </a:p>
      </dsp:txBody>
      <dsp:txXfrm>
        <a:off x="42026" y="3721415"/>
        <a:ext cx="2088466" cy="1222649"/>
      </dsp:txXfrm>
    </dsp:sp>
    <dsp:sp modelId="{AC5EC3CE-E374-40C2-A863-05A65A814F4A}">
      <dsp:nvSpPr>
        <dsp:cNvPr id="0" name=""/>
        <dsp:cNvSpPr/>
      </dsp:nvSpPr>
      <dsp:spPr>
        <a:xfrm rot="16200000">
          <a:off x="2513860" y="3093041"/>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197A7D-948F-4703-A8F2-5D0CB5413567}">
      <dsp:nvSpPr>
        <dsp:cNvPr id="0" name=""/>
        <dsp:cNvSpPr/>
      </dsp:nvSpPr>
      <dsp:spPr>
        <a:xfrm>
          <a:off x="2882829" y="3683377"/>
          <a:ext cx="2164542" cy="1298725"/>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Apply </a:t>
          </a:r>
          <a:br>
            <a:rPr lang="en-US" sz="1700" kern="1200"/>
          </a:br>
          <a:r>
            <a:rPr lang="en-US" sz="1700" kern="1200"/>
            <a:t>Topic Modelling</a:t>
          </a:r>
        </a:p>
      </dsp:txBody>
      <dsp:txXfrm>
        <a:off x="2920867" y="3721415"/>
        <a:ext cx="2088466" cy="1222649"/>
      </dsp:txXfrm>
    </dsp:sp>
    <dsp:sp modelId="{D63D2BF5-B592-4E9D-A9B6-A59379C4D5A1}">
      <dsp:nvSpPr>
        <dsp:cNvPr id="0" name=""/>
        <dsp:cNvSpPr/>
      </dsp:nvSpPr>
      <dsp:spPr>
        <a:xfrm rot="16200000">
          <a:off x="2513860" y="1469634"/>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92495C-0779-4C3E-B8D9-6865BA667475}">
      <dsp:nvSpPr>
        <dsp:cNvPr id="0" name=""/>
        <dsp:cNvSpPr/>
      </dsp:nvSpPr>
      <dsp:spPr>
        <a:xfrm>
          <a:off x="2882829" y="2059970"/>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Decipher Topics</a:t>
          </a:r>
        </a:p>
      </dsp:txBody>
      <dsp:txXfrm>
        <a:off x="2920867" y="2098008"/>
        <a:ext cx="2088466" cy="1222649"/>
      </dsp:txXfrm>
    </dsp:sp>
    <dsp:sp modelId="{D5A605D4-7580-4460-A087-B066845865DB}">
      <dsp:nvSpPr>
        <dsp:cNvPr id="0" name=""/>
        <dsp:cNvSpPr/>
      </dsp:nvSpPr>
      <dsp:spPr>
        <a:xfrm>
          <a:off x="3325564" y="657931"/>
          <a:ext cx="2869014"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ED3DFF-D683-4B65-B0C8-30494CCAE7F2}">
      <dsp:nvSpPr>
        <dsp:cNvPr id="0" name=""/>
        <dsp:cNvSpPr/>
      </dsp:nvSpPr>
      <dsp:spPr>
        <a:xfrm>
          <a:off x="2882829" y="436564"/>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Check</a:t>
          </a:r>
          <a:br>
            <a:rPr lang="en-US" sz="1700" kern="1200"/>
          </a:br>
          <a:r>
            <a:rPr lang="en-US" sz="1700" kern="1200"/>
            <a:t>Topic Overlap</a:t>
          </a:r>
        </a:p>
      </dsp:txBody>
      <dsp:txXfrm>
        <a:off x="2920867" y="474602"/>
        <a:ext cx="2088466" cy="1222649"/>
      </dsp:txXfrm>
    </dsp:sp>
    <dsp:sp modelId="{BC9D667F-BDF9-47FF-807F-FBAA53BE1311}">
      <dsp:nvSpPr>
        <dsp:cNvPr id="0" name=""/>
        <dsp:cNvSpPr/>
      </dsp:nvSpPr>
      <dsp:spPr>
        <a:xfrm>
          <a:off x="5761670" y="436564"/>
          <a:ext cx="2164542" cy="129872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t>Effect on a case</a:t>
          </a:r>
        </a:p>
        <a:p>
          <a:pPr marL="171450" lvl="1" indent="-171450" algn="l" defTabSz="755650">
            <a:lnSpc>
              <a:spcPct val="90000"/>
            </a:lnSpc>
            <a:spcBef>
              <a:spcPct val="0"/>
            </a:spcBef>
            <a:spcAft>
              <a:spcPct val="15000"/>
            </a:spcAft>
            <a:buChar char="•"/>
          </a:pPr>
          <a:r>
            <a:rPr lang="en-US" sz="1700" kern="1200"/>
            <a:t>Text Analysis</a:t>
          </a:r>
        </a:p>
        <a:p>
          <a:pPr marL="171450" lvl="1" indent="-171450" algn="l" defTabSz="755650">
            <a:lnSpc>
              <a:spcPct val="90000"/>
            </a:lnSpc>
            <a:spcBef>
              <a:spcPct val="0"/>
            </a:spcBef>
            <a:spcAft>
              <a:spcPct val="15000"/>
            </a:spcAft>
            <a:buChar char="•"/>
          </a:pPr>
          <a:r>
            <a:rPr lang="en-US" sz="1700" kern="1200"/>
            <a:t>Augment Data with topics</a:t>
          </a:r>
        </a:p>
      </dsp:txBody>
      <dsp:txXfrm>
        <a:off x="5799708" y="474602"/>
        <a:ext cx="2088466" cy="12226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57211-0AB8-426B-842E-A34E9598A61C}">
      <dsp:nvSpPr>
        <dsp:cNvPr id="0" name=""/>
        <dsp:cNvSpPr/>
      </dsp:nvSpPr>
      <dsp:spPr>
        <a:xfrm>
          <a:off x="9075234" y="0"/>
          <a:ext cx="1444333"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Machine Learning Prediction Models</a:t>
          </a:r>
          <a:br>
            <a:rPr lang="en-GB" sz="1200" kern="1200"/>
          </a:br>
          <a:br>
            <a:rPr lang="en-GB" sz="1200" kern="1200"/>
          </a:br>
          <a:r>
            <a:rPr lang="en-GB" sz="1200" kern="1200"/>
            <a:t>case-dependent searches</a:t>
          </a:r>
          <a:br>
            <a:rPr lang="en-GB" sz="1200" kern="1200"/>
          </a:br>
          <a:br>
            <a:rPr lang="en-GB" sz="1200" kern="1200"/>
          </a:br>
          <a:r>
            <a:rPr lang="en-GB" sz="1200" kern="1200"/>
            <a:t>consultation</a:t>
          </a:r>
          <a:br>
            <a:rPr lang="en-GB" sz="1200" kern="1200"/>
          </a:br>
          <a:endParaRPr lang="en-GB" sz="1200" kern="1200"/>
        </a:p>
      </dsp:txBody>
      <dsp:txXfrm>
        <a:off x="9075234" y="0"/>
        <a:ext cx="1444333" cy="1533483"/>
      </dsp:txXfrm>
    </dsp:sp>
    <dsp:sp modelId="{81F46F9B-D429-42A3-8DAF-A6602FF406AE}">
      <dsp:nvSpPr>
        <dsp:cNvPr id="0" name=""/>
        <dsp:cNvSpPr/>
      </dsp:nvSpPr>
      <dsp:spPr>
        <a:xfrm>
          <a:off x="7389251"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Specific Recommendations and direction case team approaches</a:t>
          </a:r>
        </a:p>
      </dsp:txBody>
      <dsp:txXfrm>
        <a:off x="7389251" y="0"/>
        <a:ext cx="1445128" cy="1533483"/>
      </dsp:txXfrm>
    </dsp:sp>
    <dsp:sp modelId="{25762366-2FED-4725-B2ED-153E872DD6AB}">
      <dsp:nvSpPr>
        <dsp:cNvPr id="0" name=""/>
        <dsp:cNvSpPr/>
      </dsp:nvSpPr>
      <dsp:spPr>
        <a:xfrm>
          <a:off x="5703268"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Initial Recommendations to case team</a:t>
          </a:r>
        </a:p>
      </dsp:txBody>
      <dsp:txXfrm>
        <a:off x="5703268" y="0"/>
        <a:ext cx="1445128" cy="1533483"/>
      </dsp:txXfrm>
    </dsp:sp>
    <dsp:sp modelId="{2F54B5C3-B10B-4524-A3F0-21A79100899D}">
      <dsp:nvSpPr>
        <dsp:cNvPr id="0" name=""/>
        <dsp:cNvSpPr/>
      </dsp:nvSpPr>
      <dsp:spPr>
        <a:xfrm>
          <a:off x="4017285"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Data Insights and Issue Identification</a:t>
          </a:r>
        </a:p>
      </dsp:txBody>
      <dsp:txXfrm>
        <a:off x="4017285" y="0"/>
        <a:ext cx="1445128" cy="1533483"/>
      </dsp:txXfrm>
    </dsp:sp>
    <dsp:sp modelId="{86626FEB-C2F7-4266-8196-3C6B19D70EBB}">
      <dsp:nvSpPr>
        <dsp:cNvPr id="0" name=""/>
        <dsp:cNvSpPr/>
      </dsp:nvSpPr>
      <dsp:spPr>
        <a:xfrm>
          <a:off x="2331302"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Two main areas of work</a:t>
          </a:r>
        </a:p>
      </dsp:txBody>
      <dsp:txXfrm>
        <a:off x="2331302" y="0"/>
        <a:ext cx="1445128" cy="1533483"/>
      </dsp:txXfrm>
    </dsp:sp>
    <dsp:sp modelId="{787F864D-4C94-4EDE-9D87-18203A7EC209}">
      <dsp:nvSpPr>
        <dsp:cNvPr id="0" name=""/>
        <dsp:cNvSpPr/>
      </dsp:nvSpPr>
      <dsp:spPr>
        <a:xfrm>
          <a:off x="645319"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Scoping and agreement of work provision</a:t>
          </a:r>
        </a:p>
      </dsp:txBody>
      <dsp:txXfrm>
        <a:off x="645319" y="0"/>
        <a:ext cx="1445128" cy="1533483"/>
      </dsp:txXfrm>
    </dsp:sp>
    <dsp:sp modelId="{AEDC292A-7339-4411-9F2A-8CDE43AF9689}">
      <dsp:nvSpPr>
        <dsp:cNvPr id="0" name=""/>
        <dsp:cNvSpPr/>
      </dsp:nvSpPr>
      <dsp:spPr>
        <a:xfrm>
          <a:off x="765747" y="3005803"/>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Sponsor requirements</a:t>
          </a:r>
        </a:p>
      </dsp:txBody>
      <dsp:txXfrm>
        <a:off x="783383" y="3023439"/>
        <a:ext cx="1169001" cy="566864"/>
      </dsp:txXfrm>
    </dsp:sp>
    <dsp:sp modelId="{8BADA822-F0CD-43A2-9BCB-62110C1A10A9}">
      <dsp:nvSpPr>
        <dsp:cNvPr id="0" name=""/>
        <dsp:cNvSpPr/>
      </dsp:nvSpPr>
      <dsp:spPr>
        <a:xfrm rot="17810170">
          <a:off x="1677350" y="2820205"/>
          <a:ext cx="1067048" cy="21203"/>
        </a:xfrm>
        <a:custGeom>
          <a:avLst/>
          <a:gdLst/>
          <a:ahLst/>
          <a:cxnLst/>
          <a:rect l="0" t="0" r="0" b="0"/>
          <a:pathLst>
            <a:path>
              <a:moveTo>
                <a:pt x="0" y="10601"/>
              </a:moveTo>
              <a:lnTo>
                <a:pt x="1067048" y="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84199" y="2804131"/>
        <a:ext cx="53352" cy="53352"/>
      </dsp:txXfrm>
    </dsp:sp>
    <dsp:sp modelId="{A225D9D1-C31C-49D6-A630-0C88440D3D80}">
      <dsp:nvSpPr>
        <dsp:cNvPr id="0" name=""/>
        <dsp:cNvSpPr/>
      </dsp:nvSpPr>
      <dsp:spPr>
        <a:xfrm>
          <a:off x="2451730" y="2053674"/>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a:t>Emails</a:t>
          </a:r>
        </a:p>
      </dsp:txBody>
      <dsp:txXfrm>
        <a:off x="2469366" y="2071310"/>
        <a:ext cx="1169001" cy="566864"/>
      </dsp:txXfrm>
    </dsp:sp>
    <dsp:sp modelId="{2C7043F6-CD02-4D4D-8EF7-540E84CF4636}">
      <dsp:nvSpPr>
        <dsp:cNvPr id="0" name=""/>
        <dsp:cNvSpPr/>
      </dsp:nvSpPr>
      <dsp:spPr>
        <a:xfrm rot="18770822">
          <a:off x="3542682" y="2084469"/>
          <a:ext cx="708350" cy="21203"/>
        </a:xfrm>
        <a:custGeom>
          <a:avLst/>
          <a:gdLst/>
          <a:ahLst/>
          <a:cxnLst/>
          <a:rect l="0" t="0" r="0" b="0"/>
          <a:pathLst>
            <a:path>
              <a:moveTo>
                <a:pt x="0" y="10601"/>
              </a:moveTo>
              <a:lnTo>
                <a:pt x="708350"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79149" y="2077363"/>
        <a:ext cx="35417" cy="35417"/>
      </dsp:txXfrm>
    </dsp:sp>
    <dsp:sp modelId="{BD7A7B4A-9B2C-4986-B817-8BF6B9A7DE9A}">
      <dsp:nvSpPr>
        <dsp:cNvPr id="0" name=""/>
        <dsp:cNvSpPr/>
      </dsp:nvSpPr>
      <dsp:spPr>
        <a:xfrm>
          <a:off x="4137713" y="1534331"/>
          <a:ext cx="1196722" cy="602136"/>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Email Address Cleaning and Mapping</a:t>
          </a:r>
        </a:p>
      </dsp:txBody>
      <dsp:txXfrm>
        <a:off x="4155349" y="1551967"/>
        <a:ext cx="1161450" cy="566864"/>
      </dsp:txXfrm>
    </dsp:sp>
    <dsp:sp modelId="{A93E324C-80E6-4FA6-AE3C-8D66A084FEBE}">
      <dsp:nvSpPr>
        <dsp:cNvPr id="0" name=""/>
        <dsp:cNvSpPr/>
      </dsp:nvSpPr>
      <dsp:spPr>
        <a:xfrm>
          <a:off x="5334435" y="1824798"/>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63247" y="1823357"/>
        <a:ext cx="24085" cy="24085"/>
      </dsp:txXfrm>
    </dsp:sp>
    <dsp:sp modelId="{7CCCB48B-FB19-4E0B-89D3-B57AE108C58F}">
      <dsp:nvSpPr>
        <dsp:cNvPr id="0" name=""/>
        <dsp:cNvSpPr/>
      </dsp:nvSpPr>
      <dsp:spPr>
        <a:xfrm>
          <a:off x="5816145" y="1534331"/>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Network Analysis</a:t>
          </a:r>
        </a:p>
      </dsp:txBody>
      <dsp:txXfrm>
        <a:off x="5833781" y="1551967"/>
        <a:ext cx="1169001" cy="566864"/>
      </dsp:txXfrm>
    </dsp:sp>
    <dsp:sp modelId="{BDFC08E7-402E-4256-A498-74395768E2FD}">
      <dsp:nvSpPr>
        <dsp:cNvPr id="0" name=""/>
        <dsp:cNvSpPr/>
      </dsp:nvSpPr>
      <dsp:spPr>
        <a:xfrm>
          <a:off x="7020418" y="1824798"/>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49230" y="1823357"/>
        <a:ext cx="24085" cy="24085"/>
      </dsp:txXfrm>
    </dsp:sp>
    <dsp:sp modelId="{3BC1F662-B5F8-4813-8995-6C1B11053220}">
      <dsp:nvSpPr>
        <dsp:cNvPr id="0" name=""/>
        <dsp:cNvSpPr/>
      </dsp:nvSpPr>
      <dsp:spPr>
        <a:xfrm>
          <a:off x="7502128" y="1534331"/>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Interactive Shiny Application</a:t>
          </a:r>
        </a:p>
      </dsp:txBody>
      <dsp:txXfrm>
        <a:off x="7519764" y="1551967"/>
        <a:ext cx="1169001" cy="566864"/>
      </dsp:txXfrm>
    </dsp:sp>
    <dsp:sp modelId="{850D9F90-01FD-41E0-BA8E-DFA8CCC4D0CB}">
      <dsp:nvSpPr>
        <dsp:cNvPr id="0" name=""/>
        <dsp:cNvSpPr/>
      </dsp:nvSpPr>
      <dsp:spPr>
        <a:xfrm rot="2829178">
          <a:off x="3542682" y="2603812"/>
          <a:ext cx="708350" cy="21203"/>
        </a:xfrm>
        <a:custGeom>
          <a:avLst/>
          <a:gdLst/>
          <a:ahLst/>
          <a:cxnLst/>
          <a:rect l="0" t="0" r="0" b="0"/>
          <a:pathLst>
            <a:path>
              <a:moveTo>
                <a:pt x="0" y="10601"/>
              </a:moveTo>
              <a:lnTo>
                <a:pt x="708350"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79149" y="2596706"/>
        <a:ext cx="35417" cy="35417"/>
      </dsp:txXfrm>
    </dsp:sp>
    <dsp:sp modelId="{90ACF6FF-4A11-45FB-8FDE-D62A4B097D74}">
      <dsp:nvSpPr>
        <dsp:cNvPr id="0" name=""/>
        <dsp:cNvSpPr/>
      </dsp:nvSpPr>
      <dsp:spPr>
        <a:xfrm>
          <a:off x="4137713" y="2573017"/>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Cleaning</a:t>
          </a:r>
        </a:p>
      </dsp:txBody>
      <dsp:txXfrm>
        <a:off x="4155349" y="2590653"/>
        <a:ext cx="1169001" cy="566864"/>
      </dsp:txXfrm>
    </dsp:sp>
    <dsp:sp modelId="{FAE4C5E6-2B15-45D5-B537-3DB768A46748}">
      <dsp:nvSpPr>
        <dsp:cNvPr id="0" name=""/>
        <dsp:cNvSpPr/>
      </dsp:nvSpPr>
      <dsp:spPr>
        <a:xfrm>
          <a:off x="5341986" y="2863484"/>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70798" y="2862043"/>
        <a:ext cx="24085" cy="24085"/>
      </dsp:txXfrm>
    </dsp:sp>
    <dsp:sp modelId="{B9081C04-E392-4816-9925-7BFF21BBE5D8}">
      <dsp:nvSpPr>
        <dsp:cNvPr id="0" name=""/>
        <dsp:cNvSpPr/>
      </dsp:nvSpPr>
      <dsp:spPr>
        <a:xfrm>
          <a:off x="5823696" y="2573017"/>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Topic Modelling</a:t>
          </a:r>
        </a:p>
      </dsp:txBody>
      <dsp:txXfrm>
        <a:off x="5841332" y="2590653"/>
        <a:ext cx="1169001" cy="566864"/>
      </dsp:txXfrm>
    </dsp:sp>
    <dsp:sp modelId="{64DD435B-7F31-427F-B72B-89C116C869CF}">
      <dsp:nvSpPr>
        <dsp:cNvPr id="0" name=""/>
        <dsp:cNvSpPr/>
      </dsp:nvSpPr>
      <dsp:spPr>
        <a:xfrm>
          <a:off x="7027969" y="2863484"/>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781" y="2862043"/>
        <a:ext cx="24085" cy="24085"/>
      </dsp:txXfrm>
    </dsp:sp>
    <dsp:sp modelId="{D92E86CB-DD17-4037-B1DC-7E08F3D73387}">
      <dsp:nvSpPr>
        <dsp:cNvPr id="0" name=""/>
        <dsp:cNvSpPr/>
      </dsp:nvSpPr>
      <dsp:spPr>
        <a:xfrm>
          <a:off x="7509679" y="2573017"/>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Analysis</a:t>
          </a:r>
        </a:p>
      </dsp:txBody>
      <dsp:txXfrm>
        <a:off x="7527315" y="2590653"/>
        <a:ext cx="1169001" cy="566864"/>
      </dsp:txXfrm>
    </dsp:sp>
    <dsp:sp modelId="{D8668A71-51E6-479F-A7F2-4E53BCB9294C}">
      <dsp:nvSpPr>
        <dsp:cNvPr id="0" name=""/>
        <dsp:cNvSpPr/>
      </dsp:nvSpPr>
      <dsp:spPr>
        <a:xfrm rot="19457599">
          <a:off x="8658193" y="2690370"/>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2686141"/>
        <a:ext cx="29661" cy="29661"/>
      </dsp:txXfrm>
    </dsp:sp>
    <dsp:sp modelId="{0BAC0A33-6FE1-4285-B365-7A3EC35BE74F}">
      <dsp:nvSpPr>
        <dsp:cNvPr id="0" name=""/>
        <dsp:cNvSpPr/>
      </dsp:nvSpPr>
      <dsp:spPr>
        <a:xfrm>
          <a:off x="9195662" y="2226789"/>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Case Review Support</a:t>
          </a:r>
        </a:p>
      </dsp:txBody>
      <dsp:txXfrm>
        <a:off x="9213298" y="2244425"/>
        <a:ext cx="1169001" cy="566864"/>
      </dsp:txXfrm>
    </dsp:sp>
    <dsp:sp modelId="{F21A5390-7D52-4126-805E-61A2AC39DF48}">
      <dsp:nvSpPr>
        <dsp:cNvPr id="0" name=""/>
        <dsp:cNvSpPr/>
      </dsp:nvSpPr>
      <dsp:spPr>
        <a:xfrm rot="2142401">
          <a:off x="8658193" y="3036598"/>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3032369"/>
        <a:ext cx="29661" cy="29661"/>
      </dsp:txXfrm>
    </dsp:sp>
    <dsp:sp modelId="{C83D8037-501D-4367-B01E-49F9253D2B88}">
      <dsp:nvSpPr>
        <dsp:cNvPr id="0" name=""/>
        <dsp:cNvSpPr/>
      </dsp:nvSpPr>
      <dsp:spPr>
        <a:xfrm>
          <a:off x="9195662" y="2919246"/>
          <a:ext cx="1204273" cy="602136"/>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Bespoke work</a:t>
          </a:r>
        </a:p>
      </dsp:txBody>
      <dsp:txXfrm>
        <a:off x="9213298" y="2936882"/>
        <a:ext cx="1169001" cy="566864"/>
      </dsp:txXfrm>
    </dsp:sp>
    <dsp:sp modelId="{FE65D4ED-7CC6-4C96-B8F9-76FB159A19F5}">
      <dsp:nvSpPr>
        <dsp:cNvPr id="0" name=""/>
        <dsp:cNvSpPr/>
      </dsp:nvSpPr>
      <dsp:spPr>
        <a:xfrm rot="3789830">
          <a:off x="1677350" y="3772334"/>
          <a:ext cx="1067048" cy="21203"/>
        </a:xfrm>
        <a:custGeom>
          <a:avLst/>
          <a:gdLst/>
          <a:ahLst/>
          <a:cxnLst/>
          <a:rect l="0" t="0" r="0" b="0"/>
          <a:pathLst>
            <a:path>
              <a:moveTo>
                <a:pt x="0" y="10601"/>
              </a:moveTo>
              <a:lnTo>
                <a:pt x="1067048" y="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84199" y="3756260"/>
        <a:ext cx="53352" cy="53352"/>
      </dsp:txXfrm>
    </dsp:sp>
    <dsp:sp modelId="{85144864-D57F-4867-9A06-B166519B9A56}">
      <dsp:nvSpPr>
        <dsp:cNvPr id="0" name=""/>
        <dsp:cNvSpPr/>
      </dsp:nvSpPr>
      <dsp:spPr>
        <a:xfrm>
          <a:off x="2451730"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a:t>Documents</a:t>
          </a:r>
        </a:p>
      </dsp:txBody>
      <dsp:txXfrm>
        <a:off x="2469366" y="3975568"/>
        <a:ext cx="1169001" cy="566864"/>
      </dsp:txXfrm>
    </dsp:sp>
    <dsp:sp modelId="{4923AF44-916A-4766-A351-E7B79F70582C}">
      <dsp:nvSpPr>
        <dsp:cNvPr id="0" name=""/>
        <dsp:cNvSpPr/>
      </dsp:nvSpPr>
      <dsp:spPr>
        <a:xfrm>
          <a:off x="3656003"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84815" y="4246958"/>
        <a:ext cx="24085" cy="24085"/>
      </dsp:txXfrm>
    </dsp:sp>
    <dsp:sp modelId="{C132C1F2-3779-4B25-A4D2-CBF8DC4D4550}">
      <dsp:nvSpPr>
        <dsp:cNvPr id="0" name=""/>
        <dsp:cNvSpPr/>
      </dsp:nvSpPr>
      <dsp:spPr>
        <a:xfrm>
          <a:off x="4137713"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Cleaning</a:t>
          </a:r>
        </a:p>
      </dsp:txBody>
      <dsp:txXfrm>
        <a:off x="4155349" y="3975568"/>
        <a:ext cx="1169001" cy="566864"/>
      </dsp:txXfrm>
    </dsp:sp>
    <dsp:sp modelId="{CF6AF357-C9AE-4E85-949E-0E295ECFC053}">
      <dsp:nvSpPr>
        <dsp:cNvPr id="0" name=""/>
        <dsp:cNvSpPr/>
      </dsp:nvSpPr>
      <dsp:spPr>
        <a:xfrm>
          <a:off x="5341986"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70798" y="4246958"/>
        <a:ext cx="24085" cy="24085"/>
      </dsp:txXfrm>
    </dsp:sp>
    <dsp:sp modelId="{67E6656C-BB37-414F-A268-F0512687F070}">
      <dsp:nvSpPr>
        <dsp:cNvPr id="0" name=""/>
        <dsp:cNvSpPr/>
      </dsp:nvSpPr>
      <dsp:spPr>
        <a:xfrm>
          <a:off x="5823696"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Topic Modelling</a:t>
          </a:r>
        </a:p>
      </dsp:txBody>
      <dsp:txXfrm>
        <a:off x="5841332" y="3975568"/>
        <a:ext cx="1169001" cy="566864"/>
      </dsp:txXfrm>
    </dsp:sp>
    <dsp:sp modelId="{6D83A961-C739-43BC-82BC-A2E7632AABE5}">
      <dsp:nvSpPr>
        <dsp:cNvPr id="0" name=""/>
        <dsp:cNvSpPr/>
      </dsp:nvSpPr>
      <dsp:spPr>
        <a:xfrm>
          <a:off x="7027969"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781" y="4246958"/>
        <a:ext cx="24085" cy="24085"/>
      </dsp:txXfrm>
    </dsp:sp>
    <dsp:sp modelId="{B49BE218-AF81-4B55-946E-E392467A6274}">
      <dsp:nvSpPr>
        <dsp:cNvPr id="0" name=""/>
        <dsp:cNvSpPr/>
      </dsp:nvSpPr>
      <dsp:spPr>
        <a:xfrm>
          <a:off x="7509679" y="3957932"/>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Analysis</a:t>
          </a:r>
        </a:p>
      </dsp:txBody>
      <dsp:txXfrm>
        <a:off x="7527315" y="3975568"/>
        <a:ext cx="1169001" cy="566864"/>
      </dsp:txXfrm>
    </dsp:sp>
    <dsp:sp modelId="{6E9FEFD1-3303-4A1F-8FD9-7E4888330324}">
      <dsp:nvSpPr>
        <dsp:cNvPr id="0" name=""/>
        <dsp:cNvSpPr/>
      </dsp:nvSpPr>
      <dsp:spPr>
        <a:xfrm rot="19457599">
          <a:off x="8658193" y="4075284"/>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4071055"/>
        <a:ext cx="29661" cy="29661"/>
      </dsp:txXfrm>
    </dsp:sp>
    <dsp:sp modelId="{585A3971-26B7-4F59-AC62-CCB612783A63}">
      <dsp:nvSpPr>
        <dsp:cNvPr id="0" name=""/>
        <dsp:cNvSpPr/>
      </dsp:nvSpPr>
      <dsp:spPr>
        <a:xfrm>
          <a:off x="9195662" y="3611703"/>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Case Review Support</a:t>
          </a:r>
        </a:p>
      </dsp:txBody>
      <dsp:txXfrm>
        <a:off x="9213298" y="3629339"/>
        <a:ext cx="1169001" cy="566864"/>
      </dsp:txXfrm>
    </dsp:sp>
    <dsp:sp modelId="{3517C094-F982-4A4D-B52D-7F1EC2ABF29F}">
      <dsp:nvSpPr>
        <dsp:cNvPr id="0" name=""/>
        <dsp:cNvSpPr/>
      </dsp:nvSpPr>
      <dsp:spPr>
        <a:xfrm rot="2142401">
          <a:off x="8658193" y="4421513"/>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4417284"/>
        <a:ext cx="29661" cy="29661"/>
      </dsp:txXfrm>
    </dsp:sp>
    <dsp:sp modelId="{D78E9999-FC38-441F-9D20-146D2F4C0A56}">
      <dsp:nvSpPr>
        <dsp:cNvPr id="0" name=""/>
        <dsp:cNvSpPr/>
      </dsp:nvSpPr>
      <dsp:spPr>
        <a:xfrm>
          <a:off x="9195662" y="4304161"/>
          <a:ext cx="1204273" cy="602136"/>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Bespoke Work</a:t>
          </a:r>
        </a:p>
      </dsp:txBody>
      <dsp:txXfrm>
        <a:off x="9213298" y="4321797"/>
        <a:ext cx="1169001" cy="5668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DA8C2-781B-4648-9260-01952CC2CC92}">
      <dsp:nvSpPr>
        <dsp:cNvPr id="0" name=""/>
        <dsp:cNvSpPr/>
      </dsp:nvSpPr>
      <dsp:spPr>
        <a:xfrm rot="5400000">
          <a:off x="-364980" y="1469634"/>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6794DB-755E-4473-9B4B-A519B93BF6A8}">
      <dsp:nvSpPr>
        <dsp:cNvPr id="0" name=""/>
        <dsp:cNvSpPr/>
      </dsp:nvSpPr>
      <dsp:spPr>
        <a:xfrm>
          <a:off x="3988" y="436564"/>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Abbreviations</a:t>
          </a:r>
        </a:p>
      </dsp:txBody>
      <dsp:txXfrm>
        <a:off x="42026" y="474602"/>
        <a:ext cx="2088466" cy="1222649"/>
      </dsp:txXfrm>
    </dsp:sp>
    <dsp:sp modelId="{2C7BE1F3-D624-4F53-BFFE-43E7A028817D}">
      <dsp:nvSpPr>
        <dsp:cNvPr id="0" name=""/>
        <dsp:cNvSpPr/>
      </dsp:nvSpPr>
      <dsp:spPr>
        <a:xfrm rot="5400000">
          <a:off x="-364980" y="3093041"/>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7886DC-0065-46C1-858D-F2EFCD71D808}">
      <dsp:nvSpPr>
        <dsp:cNvPr id="0" name=""/>
        <dsp:cNvSpPr/>
      </dsp:nvSpPr>
      <dsp:spPr>
        <a:xfrm>
          <a:off x="3988" y="2059970"/>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N-grams</a:t>
          </a:r>
        </a:p>
      </dsp:txBody>
      <dsp:txXfrm>
        <a:off x="42026" y="2098008"/>
        <a:ext cx="2088466" cy="1222649"/>
      </dsp:txXfrm>
    </dsp:sp>
    <dsp:sp modelId="{234E9C0C-DBF7-4449-B22A-968FCA852052}">
      <dsp:nvSpPr>
        <dsp:cNvPr id="0" name=""/>
        <dsp:cNvSpPr/>
      </dsp:nvSpPr>
      <dsp:spPr>
        <a:xfrm>
          <a:off x="446722" y="3904744"/>
          <a:ext cx="2869014"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B8185C-4C42-4332-A941-205249379422}">
      <dsp:nvSpPr>
        <dsp:cNvPr id="0" name=""/>
        <dsp:cNvSpPr/>
      </dsp:nvSpPr>
      <dsp:spPr>
        <a:xfrm>
          <a:off x="3988" y="3683377"/>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Topic Timelines</a:t>
          </a:r>
        </a:p>
      </dsp:txBody>
      <dsp:txXfrm>
        <a:off x="42026" y="3721415"/>
        <a:ext cx="2088466" cy="1222649"/>
      </dsp:txXfrm>
    </dsp:sp>
    <dsp:sp modelId="{F13C1166-FC9B-46E3-B2B5-484E4B4E7E3D}">
      <dsp:nvSpPr>
        <dsp:cNvPr id="0" name=""/>
        <dsp:cNvSpPr/>
      </dsp:nvSpPr>
      <dsp:spPr>
        <a:xfrm rot="16200000">
          <a:off x="2513860" y="3093041"/>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301015-DA32-4413-A25B-6D5190E107E1}">
      <dsp:nvSpPr>
        <dsp:cNvPr id="0" name=""/>
        <dsp:cNvSpPr/>
      </dsp:nvSpPr>
      <dsp:spPr>
        <a:xfrm>
          <a:off x="2882829" y="3683377"/>
          <a:ext cx="2164542" cy="1298725"/>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Topic Analysis</a:t>
          </a:r>
        </a:p>
      </dsp:txBody>
      <dsp:txXfrm>
        <a:off x="2920867" y="3721415"/>
        <a:ext cx="2088466" cy="1222649"/>
      </dsp:txXfrm>
    </dsp:sp>
    <dsp:sp modelId="{B0989D24-4148-4BBF-8165-0D27021EB84A}">
      <dsp:nvSpPr>
        <dsp:cNvPr id="0" name=""/>
        <dsp:cNvSpPr/>
      </dsp:nvSpPr>
      <dsp:spPr>
        <a:xfrm rot="16200000">
          <a:off x="2513860" y="1469634"/>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D784DF-46D4-4927-8089-1873212E2B01}">
      <dsp:nvSpPr>
        <dsp:cNvPr id="0" name=""/>
        <dsp:cNvSpPr/>
      </dsp:nvSpPr>
      <dsp:spPr>
        <a:xfrm>
          <a:off x="2882829" y="2059970"/>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 Early Annotations</a:t>
          </a:r>
        </a:p>
      </dsp:txBody>
      <dsp:txXfrm>
        <a:off x="2920867" y="2098008"/>
        <a:ext cx="2088466" cy="1222649"/>
      </dsp:txXfrm>
    </dsp:sp>
    <dsp:sp modelId="{066D4064-FA83-4A47-BF69-74ADF3235421}">
      <dsp:nvSpPr>
        <dsp:cNvPr id="0" name=""/>
        <dsp:cNvSpPr/>
      </dsp:nvSpPr>
      <dsp:spPr>
        <a:xfrm>
          <a:off x="3325564" y="657931"/>
          <a:ext cx="2869014"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88B44D-9DB1-421B-8CFB-12536EE27607}">
      <dsp:nvSpPr>
        <dsp:cNvPr id="0" name=""/>
        <dsp:cNvSpPr/>
      </dsp:nvSpPr>
      <dsp:spPr>
        <a:xfrm>
          <a:off x="2882829" y="436564"/>
          <a:ext cx="2164542" cy="1298725"/>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Provide Searches and recommendations</a:t>
          </a:r>
        </a:p>
      </dsp:txBody>
      <dsp:txXfrm>
        <a:off x="2920867" y="474602"/>
        <a:ext cx="2088466" cy="1222649"/>
      </dsp:txXfrm>
    </dsp:sp>
    <dsp:sp modelId="{BC9D667F-BDF9-47FF-807F-FBAA53BE1311}">
      <dsp:nvSpPr>
        <dsp:cNvPr id="0" name=""/>
        <dsp:cNvSpPr/>
      </dsp:nvSpPr>
      <dsp:spPr>
        <a:xfrm>
          <a:off x="5761670" y="436564"/>
          <a:ext cx="2164542" cy="129872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ctr" defTabSz="666750">
            <a:lnSpc>
              <a:spcPct val="90000"/>
            </a:lnSpc>
            <a:spcBef>
              <a:spcPct val="0"/>
            </a:spcBef>
            <a:spcAft>
              <a:spcPct val="35000"/>
            </a:spcAft>
            <a:buNone/>
          </a:pPr>
          <a:r>
            <a:rPr lang="en-US" sz="1500" kern="1200"/>
            <a:t>Effect on a case</a:t>
          </a:r>
        </a:p>
        <a:p>
          <a:pPr marL="114300" lvl="1" indent="-114300" algn="ctr" defTabSz="666750">
            <a:lnSpc>
              <a:spcPct val="90000"/>
            </a:lnSpc>
            <a:spcBef>
              <a:spcPct val="0"/>
            </a:spcBef>
            <a:spcAft>
              <a:spcPct val="15000"/>
            </a:spcAft>
            <a:buChar char="•"/>
          </a:pPr>
          <a:r>
            <a:rPr lang="en-US" sz="1500" kern="1200"/>
            <a:t>Insights</a:t>
          </a:r>
        </a:p>
        <a:p>
          <a:pPr marL="114300" lvl="1" indent="-114300" algn="ctr" defTabSz="666750">
            <a:lnSpc>
              <a:spcPct val="90000"/>
            </a:lnSpc>
            <a:spcBef>
              <a:spcPct val="0"/>
            </a:spcBef>
            <a:spcAft>
              <a:spcPct val="15000"/>
            </a:spcAft>
            <a:buChar char="•"/>
          </a:pPr>
          <a:r>
            <a:rPr lang="en-US" sz="1500" kern="1200"/>
            <a:t>Expedite document discovery</a:t>
          </a:r>
        </a:p>
        <a:p>
          <a:pPr marL="114300" lvl="1" indent="-114300" algn="ctr" defTabSz="666750">
            <a:lnSpc>
              <a:spcPct val="90000"/>
            </a:lnSpc>
            <a:spcBef>
              <a:spcPct val="0"/>
            </a:spcBef>
            <a:spcAft>
              <a:spcPct val="15000"/>
            </a:spcAft>
            <a:buChar char="•"/>
          </a:pPr>
          <a:r>
            <a:rPr lang="en-US" sz="1500" kern="1200"/>
            <a:t>Recommendations</a:t>
          </a:r>
        </a:p>
      </dsp:txBody>
      <dsp:txXfrm>
        <a:off x="5799708" y="474602"/>
        <a:ext cx="2088466" cy="1222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57211-0AB8-426B-842E-A34E9598A61C}">
      <dsp:nvSpPr>
        <dsp:cNvPr id="0" name=""/>
        <dsp:cNvSpPr/>
      </dsp:nvSpPr>
      <dsp:spPr>
        <a:xfrm>
          <a:off x="9075234" y="0"/>
          <a:ext cx="1444333"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Machine Learning Prediction Models</a:t>
          </a:r>
          <a:br>
            <a:rPr lang="en-GB" sz="1200" kern="1200"/>
          </a:br>
          <a:br>
            <a:rPr lang="en-GB" sz="1200" kern="1200"/>
          </a:br>
          <a:r>
            <a:rPr lang="en-GB" sz="1200" kern="1200"/>
            <a:t>case-dependent searches</a:t>
          </a:r>
          <a:br>
            <a:rPr lang="en-GB" sz="1200" kern="1200"/>
          </a:br>
          <a:br>
            <a:rPr lang="en-GB" sz="1200" kern="1200"/>
          </a:br>
          <a:r>
            <a:rPr lang="en-GB" sz="1200" kern="1200"/>
            <a:t>consultation</a:t>
          </a:r>
          <a:br>
            <a:rPr lang="en-GB" sz="1200" kern="1200"/>
          </a:br>
          <a:endParaRPr lang="en-GB" sz="1200" kern="1200"/>
        </a:p>
      </dsp:txBody>
      <dsp:txXfrm>
        <a:off x="9075234" y="0"/>
        <a:ext cx="1444333" cy="1533483"/>
      </dsp:txXfrm>
    </dsp:sp>
    <dsp:sp modelId="{81F46F9B-D429-42A3-8DAF-A6602FF406AE}">
      <dsp:nvSpPr>
        <dsp:cNvPr id="0" name=""/>
        <dsp:cNvSpPr/>
      </dsp:nvSpPr>
      <dsp:spPr>
        <a:xfrm>
          <a:off x="7389251"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Specific Recommendations and direction case team approaches</a:t>
          </a:r>
        </a:p>
      </dsp:txBody>
      <dsp:txXfrm>
        <a:off x="7389251" y="0"/>
        <a:ext cx="1445128" cy="1533483"/>
      </dsp:txXfrm>
    </dsp:sp>
    <dsp:sp modelId="{25762366-2FED-4725-B2ED-153E872DD6AB}">
      <dsp:nvSpPr>
        <dsp:cNvPr id="0" name=""/>
        <dsp:cNvSpPr/>
      </dsp:nvSpPr>
      <dsp:spPr>
        <a:xfrm>
          <a:off x="5703268"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Initial Recommendations to case team</a:t>
          </a:r>
        </a:p>
      </dsp:txBody>
      <dsp:txXfrm>
        <a:off x="5703268" y="0"/>
        <a:ext cx="1445128" cy="1533483"/>
      </dsp:txXfrm>
    </dsp:sp>
    <dsp:sp modelId="{2F54B5C3-B10B-4524-A3F0-21A79100899D}">
      <dsp:nvSpPr>
        <dsp:cNvPr id="0" name=""/>
        <dsp:cNvSpPr/>
      </dsp:nvSpPr>
      <dsp:spPr>
        <a:xfrm>
          <a:off x="4017285"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Data Insights and Issue Identification</a:t>
          </a:r>
        </a:p>
      </dsp:txBody>
      <dsp:txXfrm>
        <a:off x="4017285" y="0"/>
        <a:ext cx="1445128" cy="1533483"/>
      </dsp:txXfrm>
    </dsp:sp>
    <dsp:sp modelId="{86626FEB-C2F7-4266-8196-3C6B19D70EBB}">
      <dsp:nvSpPr>
        <dsp:cNvPr id="0" name=""/>
        <dsp:cNvSpPr/>
      </dsp:nvSpPr>
      <dsp:spPr>
        <a:xfrm>
          <a:off x="2331302"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Two main areas of work</a:t>
          </a:r>
        </a:p>
      </dsp:txBody>
      <dsp:txXfrm>
        <a:off x="2331302" y="0"/>
        <a:ext cx="1445128" cy="1533483"/>
      </dsp:txXfrm>
    </dsp:sp>
    <dsp:sp modelId="{787F864D-4C94-4EDE-9D87-18203A7EC209}">
      <dsp:nvSpPr>
        <dsp:cNvPr id="0" name=""/>
        <dsp:cNvSpPr/>
      </dsp:nvSpPr>
      <dsp:spPr>
        <a:xfrm>
          <a:off x="645319"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Scoping and agreement of work provision</a:t>
          </a:r>
        </a:p>
      </dsp:txBody>
      <dsp:txXfrm>
        <a:off x="645319" y="0"/>
        <a:ext cx="1445128" cy="1533483"/>
      </dsp:txXfrm>
    </dsp:sp>
    <dsp:sp modelId="{AEDC292A-7339-4411-9F2A-8CDE43AF9689}">
      <dsp:nvSpPr>
        <dsp:cNvPr id="0" name=""/>
        <dsp:cNvSpPr/>
      </dsp:nvSpPr>
      <dsp:spPr>
        <a:xfrm>
          <a:off x="765747" y="3005803"/>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Sponsor requirements</a:t>
          </a:r>
        </a:p>
      </dsp:txBody>
      <dsp:txXfrm>
        <a:off x="783383" y="3023439"/>
        <a:ext cx="1169001" cy="566864"/>
      </dsp:txXfrm>
    </dsp:sp>
    <dsp:sp modelId="{8BADA822-F0CD-43A2-9BCB-62110C1A10A9}">
      <dsp:nvSpPr>
        <dsp:cNvPr id="0" name=""/>
        <dsp:cNvSpPr/>
      </dsp:nvSpPr>
      <dsp:spPr>
        <a:xfrm rot="17810170">
          <a:off x="1677350" y="2820205"/>
          <a:ext cx="1067048" cy="21203"/>
        </a:xfrm>
        <a:custGeom>
          <a:avLst/>
          <a:gdLst/>
          <a:ahLst/>
          <a:cxnLst/>
          <a:rect l="0" t="0" r="0" b="0"/>
          <a:pathLst>
            <a:path>
              <a:moveTo>
                <a:pt x="0" y="10601"/>
              </a:moveTo>
              <a:lnTo>
                <a:pt x="1067048" y="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84199" y="2804131"/>
        <a:ext cx="53352" cy="53352"/>
      </dsp:txXfrm>
    </dsp:sp>
    <dsp:sp modelId="{A225D9D1-C31C-49D6-A630-0C88440D3D80}">
      <dsp:nvSpPr>
        <dsp:cNvPr id="0" name=""/>
        <dsp:cNvSpPr/>
      </dsp:nvSpPr>
      <dsp:spPr>
        <a:xfrm>
          <a:off x="2451730" y="2053674"/>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a:t>Emails</a:t>
          </a:r>
        </a:p>
      </dsp:txBody>
      <dsp:txXfrm>
        <a:off x="2469366" y="2071310"/>
        <a:ext cx="1169001" cy="566864"/>
      </dsp:txXfrm>
    </dsp:sp>
    <dsp:sp modelId="{2C7043F6-CD02-4D4D-8EF7-540E84CF4636}">
      <dsp:nvSpPr>
        <dsp:cNvPr id="0" name=""/>
        <dsp:cNvSpPr/>
      </dsp:nvSpPr>
      <dsp:spPr>
        <a:xfrm rot="18770822">
          <a:off x="3542682" y="2084469"/>
          <a:ext cx="708350" cy="21203"/>
        </a:xfrm>
        <a:custGeom>
          <a:avLst/>
          <a:gdLst/>
          <a:ahLst/>
          <a:cxnLst/>
          <a:rect l="0" t="0" r="0" b="0"/>
          <a:pathLst>
            <a:path>
              <a:moveTo>
                <a:pt x="0" y="10601"/>
              </a:moveTo>
              <a:lnTo>
                <a:pt x="708350"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79149" y="2077363"/>
        <a:ext cx="35417" cy="35417"/>
      </dsp:txXfrm>
    </dsp:sp>
    <dsp:sp modelId="{BD7A7B4A-9B2C-4986-B817-8BF6B9A7DE9A}">
      <dsp:nvSpPr>
        <dsp:cNvPr id="0" name=""/>
        <dsp:cNvSpPr/>
      </dsp:nvSpPr>
      <dsp:spPr>
        <a:xfrm>
          <a:off x="4137713" y="1534331"/>
          <a:ext cx="1196722" cy="602136"/>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Email Address Cleaning and Mapping</a:t>
          </a:r>
        </a:p>
      </dsp:txBody>
      <dsp:txXfrm>
        <a:off x="4155349" y="1551967"/>
        <a:ext cx="1161450" cy="566864"/>
      </dsp:txXfrm>
    </dsp:sp>
    <dsp:sp modelId="{A93E324C-80E6-4FA6-AE3C-8D66A084FEBE}">
      <dsp:nvSpPr>
        <dsp:cNvPr id="0" name=""/>
        <dsp:cNvSpPr/>
      </dsp:nvSpPr>
      <dsp:spPr>
        <a:xfrm>
          <a:off x="5334435" y="1824798"/>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63247" y="1823357"/>
        <a:ext cx="24085" cy="24085"/>
      </dsp:txXfrm>
    </dsp:sp>
    <dsp:sp modelId="{7CCCB48B-FB19-4E0B-89D3-B57AE108C58F}">
      <dsp:nvSpPr>
        <dsp:cNvPr id="0" name=""/>
        <dsp:cNvSpPr/>
      </dsp:nvSpPr>
      <dsp:spPr>
        <a:xfrm>
          <a:off x="5816145" y="1534331"/>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Network Analysis</a:t>
          </a:r>
        </a:p>
      </dsp:txBody>
      <dsp:txXfrm>
        <a:off x="5833781" y="1551967"/>
        <a:ext cx="1169001" cy="566864"/>
      </dsp:txXfrm>
    </dsp:sp>
    <dsp:sp modelId="{BDFC08E7-402E-4256-A498-74395768E2FD}">
      <dsp:nvSpPr>
        <dsp:cNvPr id="0" name=""/>
        <dsp:cNvSpPr/>
      </dsp:nvSpPr>
      <dsp:spPr>
        <a:xfrm>
          <a:off x="7020418" y="1824798"/>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49230" y="1823357"/>
        <a:ext cx="24085" cy="24085"/>
      </dsp:txXfrm>
    </dsp:sp>
    <dsp:sp modelId="{3BC1F662-B5F8-4813-8995-6C1B11053220}">
      <dsp:nvSpPr>
        <dsp:cNvPr id="0" name=""/>
        <dsp:cNvSpPr/>
      </dsp:nvSpPr>
      <dsp:spPr>
        <a:xfrm>
          <a:off x="7502128" y="1534331"/>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Interactive Shiny Application</a:t>
          </a:r>
        </a:p>
      </dsp:txBody>
      <dsp:txXfrm>
        <a:off x="7519764" y="1551967"/>
        <a:ext cx="1169001" cy="566864"/>
      </dsp:txXfrm>
    </dsp:sp>
    <dsp:sp modelId="{850D9F90-01FD-41E0-BA8E-DFA8CCC4D0CB}">
      <dsp:nvSpPr>
        <dsp:cNvPr id="0" name=""/>
        <dsp:cNvSpPr/>
      </dsp:nvSpPr>
      <dsp:spPr>
        <a:xfrm rot="2829178">
          <a:off x="3542682" y="2603812"/>
          <a:ext cx="708350" cy="21203"/>
        </a:xfrm>
        <a:custGeom>
          <a:avLst/>
          <a:gdLst/>
          <a:ahLst/>
          <a:cxnLst/>
          <a:rect l="0" t="0" r="0" b="0"/>
          <a:pathLst>
            <a:path>
              <a:moveTo>
                <a:pt x="0" y="10601"/>
              </a:moveTo>
              <a:lnTo>
                <a:pt x="708350"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79149" y="2596706"/>
        <a:ext cx="35417" cy="35417"/>
      </dsp:txXfrm>
    </dsp:sp>
    <dsp:sp modelId="{90ACF6FF-4A11-45FB-8FDE-D62A4B097D74}">
      <dsp:nvSpPr>
        <dsp:cNvPr id="0" name=""/>
        <dsp:cNvSpPr/>
      </dsp:nvSpPr>
      <dsp:spPr>
        <a:xfrm>
          <a:off x="4137713" y="2573017"/>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Cleaning</a:t>
          </a:r>
        </a:p>
      </dsp:txBody>
      <dsp:txXfrm>
        <a:off x="4155349" y="2590653"/>
        <a:ext cx="1169001" cy="566864"/>
      </dsp:txXfrm>
    </dsp:sp>
    <dsp:sp modelId="{FAE4C5E6-2B15-45D5-B537-3DB768A46748}">
      <dsp:nvSpPr>
        <dsp:cNvPr id="0" name=""/>
        <dsp:cNvSpPr/>
      </dsp:nvSpPr>
      <dsp:spPr>
        <a:xfrm>
          <a:off x="5341986" y="2863484"/>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70798" y="2862043"/>
        <a:ext cx="24085" cy="24085"/>
      </dsp:txXfrm>
    </dsp:sp>
    <dsp:sp modelId="{B9081C04-E392-4816-9925-7BFF21BBE5D8}">
      <dsp:nvSpPr>
        <dsp:cNvPr id="0" name=""/>
        <dsp:cNvSpPr/>
      </dsp:nvSpPr>
      <dsp:spPr>
        <a:xfrm>
          <a:off x="5823696" y="2573017"/>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Topic Modelling</a:t>
          </a:r>
        </a:p>
      </dsp:txBody>
      <dsp:txXfrm>
        <a:off x="5841332" y="2590653"/>
        <a:ext cx="1169001" cy="566864"/>
      </dsp:txXfrm>
    </dsp:sp>
    <dsp:sp modelId="{64DD435B-7F31-427F-B72B-89C116C869CF}">
      <dsp:nvSpPr>
        <dsp:cNvPr id="0" name=""/>
        <dsp:cNvSpPr/>
      </dsp:nvSpPr>
      <dsp:spPr>
        <a:xfrm>
          <a:off x="7027969" y="2863484"/>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781" y="2862043"/>
        <a:ext cx="24085" cy="24085"/>
      </dsp:txXfrm>
    </dsp:sp>
    <dsp:sp modelId="{D92E86CB-DD17-4037-B1DC-7E08F3D73387}">
      <dsp:nvSpPr>
        <dsp:cNvPr id="0" name=""/>
        <dsp:cNvSpPr/>
      </dsp:nvSpPr>
      <dsp:spPr>
        <a:xfrm>
          <a:off x="7509679" y="2573017"/>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Text Analysis</a:t>
          </a:r>
        </a:p>
      </dsp:txBody>
      <dsp:txXfrm>
        <a:off x="7527315" y="2590653"/>
        <a:ext cx="1169001" cy="566864"/>
      </dsp:txXfrm>
    </dsp:sp>
    <dsp:sp modelId="{D8668A71-51E6-479F-A7F2-4E53BCB9294C}">
      <dsp:nvSpPr>
        <dsp:cNvPr id="0" name=""/>
        <dsp:cNvSpPr/>
      </dsp:nvSpPr>
      <dsp:spPr>
        <a:xfrm rot="19457599">
          <a:off x="8658193" y="2690370"/>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2686141"/>
        <a:ext cx="29661" cy="29661"/>
      </dsp:txXfrm>
    </dsp:sp>
    <dsp:sp modelId="{0BAC0A33-6FE1-4285-B365-7A3EC35BE74F}">
      <dsp:nvSpPr>
        <dsp:cNvPr id="0" name=""/>
        <dsp:cNvSpPr/>
      </dsp:nvSpPr>
      <dsp:spPr>
        <a:xfrm>
          <a:off x="9195662" y="2226789"/>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Case Review Support</a:t>
          </a:r>
        </a:p>
      </dsp:txBody>
      <dsp:txXfrm>
        <a:off x="9213298" y="2244425"/>
        <a:ext cx="1169001" cy="566864"/>
      </dsp:txXfrm>
    </dsp:sp>
    <dsp:sp modelId="{F21A5390-7D52-4126-805E-61A2AC39DF48}">
      <dsp:nvSpPr>
        <dsp:cNvPr id="0" name=""/>
        <dsp:cNvSpPr/>
      </dsp:nvSpPr>
      <dsp:spPr>
        <a:xfrm rot="2142401">
          <a:off x="8658193" y="3036598"/>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3032369"/>
        <a:ext cx="29661" cy="29661"/>
      </dsp:txXfrm>
    </dsp:sp>
    <dsp:sp modelId="{C83D8037-501D-4367-B01E-49F9253D2B88}">
      <dsp:nvSpPr>
        <dsp:cNvPr id="0" name=""/>
        <dsp:cNvSpPr/>
      </dsp:nvSpPr>
      <dsp:spPr>
        <a:xfrm>
          <a:off x="9195662" y="2919246"/>
          <a:ext cx="1204273" cy="602136"/>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Bespoke work</a:t>
          </a:r>
        </a:p>
      </dsp:txBody>
      <dsp:txXfrm>
        <a:off x="9213298" y="2936882"/>
        <a:ext cx="1169001" cy="566864"/>
      </dsp:txXfrm>
    </dsp:sp>
    <dsp:sp modelId="{FE65D4ED-7CC6-4C96-B8F9-76FB159A19F5}">
      <dsp:nvSpPr>
        <dsp:cNvPr id="0" name=""/>
        <dsp:cNvSpPr/>
      </dsp:nvSpPr>
      <dsp:spPr>
        <a:xfrm rot="3789830">
          <a:off x="1677350" y="3772334"/>
          <a:ext cx="1067048" cy="21203"/>
        </a:xfrm>
        <a:custGeom>
          <a:avLst/>
          <a:gdLst/>
          <a:ahLst/>
          <a:cxnLst/>
          <a:rect l="0" t="0" r="0" b="0"/>
          <a:pathLst>
            <a:path>
              <a:moveTo>
                <a:pt x="0" y="10601"/>
              </a:moveTo>
              <a:lnTo>
                <a:pt x="1067048" y="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84199" y="3756260"/>
        <a:ext cx="53352" cy="53352"/>
      </dsp:txXfrm>
    </dsp:sp>
    <dsp:sp modelId="{85144864-D57F-4867-9A06-B166519B9A56}">
      <dsp:nvSpPr>
        <dsp:cNvPr id="0" name=""/>
        <dsp:cNvSpPr/>
      </dsp:nvSpPr>
      <dsp:spPr>
        <a:xfrm>
          <a:off x="2451730"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a:t>Documents</a:t>
          </a:r>
        </a:p>
      </dsp:txBody>
      <dsp:txXfrm>
        <a:off x="2469366" y="3975568"/>
        <a:ext cx="1169001" cy="566864"/>
      </dsp:txXfrm>
    </dsp:sp>
    <dsp:sp modelId="{4923AF44-916A-4766-A351-E7B79F70582C}">
      <dsp:nvSpPr>
        <dsp:cNvPr id="0" name=""/>
        <dsp:cNvSpPr/>
      </dsp:nvSpPr>
      <dsp:spPr>
        <a:xfrm>
          <a:off x="3656003"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84815" y="4246958"/>
        <a:ext cx="24085" cy="24085"/>
      </dsp:txXfrm>
    </dsp:sp>
    <dsp:sp modelId="{C132C1F2-3779-4B25-A4D2-CBF8DC4D4550}">
      <dsp:nvSpPr>
        <dsp:cNvPr id="0" name=""/>
        <dsp:cNvSpPr/>
      </dsp:nvSpPr>
      <dsp:spPr>
        <a:xfrm>
          <a:off x="4137713"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Cleaning</a:t>
          </a:r>
        </a:p>
      </dsp:txBody>
      <dsp:txXfrm>
        <a:off x="4155349" y="3975568"/>
        <a:ext cx="1169001" cy="566864"/>
      </dsp:txXfrm>
    </dsp:sp>
    <dsp:sp modelId="{CF6AF357-C9AE-4E85-949E-0E295ECFC053}">
      <dsp:nvSpPr>
        <dsp:cNvPr id="0" name=""/>
        <dsp:cNvSpPr/>
      </dsp:nvSpPr>
      <dsp:spPr>
        <a:xfrm>
          <a:off x="5341986"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70798" y="4246958"/>
        <a:ext cx="24085" cy="24085"/>
      </dsp:txXfrm>
    </dsp:sp>
    <dsp:sp modelId="{67E6656C-BB37-414F-A268-F0512687F070}">
      <dsp:nvSpPr>
        <dsp:cNvPr id="0" name=""/>
        <dsp:cNvSpPr/>
      </dsp:nvSpPr>
      <dsp:spPr>
        <a:xfrm>
          <a:off x="5823696"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Topic Modelling</a:t>
          </a:r>
        </a:p>
      </dsp:txBody>
      <dsp:txXfrm>
        <a:off x="5841332" y="3975568"/>
        <a:ext cx="1169001" cy="566864"/>
      </dsp:txXfrm>
    </dsp:sp>
    <dsp:sp modelId="{6D83A961-C739-43BC-82BC-A2E7632AABE5}">
      <dsp:nvSpPr>
        <dsp:cNvPr id="0" name=""/>
        <dsp:cNvSpPr/>
      </dsp:nvSpPr>
      <dsp:spPr>
        <a:xfrm>
          <a:off x="7027969"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781" y="4246958"/>
        <a:ext cx="24085" cy="24085"/>
      </dsp:txXfrm>
    </dsp:sp>
    <dsp:sp modelId="{B49BE218-AF81-4B55-946E-E392467A6274}">
      <dsp:nvSpPr>
        <dsp:cNvPr id="0" name=""/>
        <dsp:cNvSpPr/>
      </dsp:nvSpPr>
      <dsp:spPr>
        <a:xfrm>
          <a:off x="7509679" y="3957932"/>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Text Analysis</a:t>
          </a:r>
        </a:p>
      </dsp:txBody>
      <dsp:txXfrm>
        <a:off x="7527315" y="3975568"/>
        <a:ext cx="1169001" cy="566864"/>
      </dsp:txXfrm>
    </dsp:sp>
    <dsp:sp modelId="{6E9FEFD1-3303-4A1F-8FD9-7E4888330324}">
      <dsp:nvSpPr>
        <dsp:cNvPr id="0" name=""/>
        <dsp:cNvSpPr/>
      </dsp:nvSpPr>
      <dsp:spPr>
        <a:xfrm rot="19457599">
          <a:off x="8658193" y="4075284"/>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4071055"/>
        <a:ext cx="29661" cy="29661"/>
      </dsp:txXfrm>
    </dsp:sp>
    <dsp:sp modelId="{585A3971-26B7-4F59-AC62-CCB612783A63}">
      <dsp:nvSpPr>
        <dsp:cNvPr id="0" name=""/>
        <dsp:cNvSpPr/>
      </dsp:nvSpPr>
      <dsp:spPr>
        <a:xfrm>
          <a:off x="9195662" y="3611703"/>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Case Review Support</a:t>
          </a:r>
        </a:p>
      </dsp:txBody>
      <dsp:txXfrm>
        <a:off x="9213298" y="3629339"/>
        <a:ext cx="1169001" cy="566864"/>
      </dsp:txXfrm>
    </dsp:sp>
    <dsp:sp modelId="{3517C094-F982-4A4D-B52D-7F1EC2ABF29F}">
      <dsp:nvSpPr>
        <dsp:cNvPr id="0" name=""/>
        <dsp:cNvSpPr/>
      </dsp:nvSpPr>
      <dsp:spPr>
        <a:xfrm rot="2142401">
          <a:off x="8658193" y="4421513"/>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4417284"/>
        <a:ext cx="29661" cy="29661"/>
      </dsp:txXfrm>
    </dsp:sp>
    <dsp:sp modelId="{D78E9999-FC38-441F-9D20-146D2F4C0A56}">
      <dsp:nvSpPr>
        <dsp:cNvPr id="0" name=""/>
        <dsp:cNvSpPr/>
      </dsp:nvSpPr>
      <dsp:spPr>
        <a:xfrm>
          <a:off x="9195662" y="4304161"/>
          <a:ext cx="1204273" cy="602136"/>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Bespoke Work</a:t>
          </a:r>
        </a:p>
      </dsp:txBody>
      <dsp:txXfrm>
        <a:off x="9213298" y="4321797"/>
        <a:ext cx="1169001" cy="5668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39C3E-8BBA-4A45-B9C0-96E6849E4C78}">
      <dsp:nvSpPr>
        <dsp:cNvPr id="0" name=""/>
        <dsp:cNvSpPr/>
      </dsp:nvSpPr>
      <dsp:spPr>
        <a:xfrm>
          <a:off x="2422279" y="1494313"/>
          <a:ext cx="526677" cy="91440"/>
        </a:xfrm>
        <a:custGeom>
          <a:avLst/>
          <a:gdLst/>
          <a:ahLst/>
          <a:cxnLst/>
          <a:rect l="0" t="0" r="0" b="0"/>
          <a:pathLst>
            <a:path>
              <a:moveTo>
                <a:pt x="0" y="45720"/>
              </a:moveTo>
              <a:lnTo>
                <a:pt x="52667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2671686" y="1537247"/>
        <a:ext cx="27863" cy="5572"/>
      </dsp:txXfrm>
    </dsp:sp>
    <dsp:sp modelId="{77463250-0B13-4D95-9643-364C7F2DFDC6}">
      <dsp:nvSpPr>
        <dsp:cNvPr id="0" name=""/>
        <dsp:cNvSpPr/>
      </dsp:nvSpPr>
      <dsp:spPr>
        <a:xfrm>
          <a:off x="1134" y="813150"/>
          <a:ext cx="2422944" cy="1453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Split documents into lines</a:t>
          </a:r>
        </a:p>
      </dsp:txBody>
      <dsp:txXfrm>
        <a:off x="1134" y="813150"/>
        <a:ext cx="2422944" cy="1453766"/>
      </dsp:txXfrm>
    </dsp:sp>
    <dsp:sp modelId="{5D6173B4-B480-4FF0-989D-90D15C53B275}">
      <dsp:nvSpPr>
        <dsp:cNvPr id="0" name=""/>
        <dsp:cNvSpPr/>
      </dsp:nvSpPr>
      <dsp:spPr>
        <a:xfrm>
          <a:off x="1212607" y="2265117"/>
          <a:ext cx="2980222" cy="526677"/>
        </a:xfrm>
        <a:custGeom>
          <a:avLst/>
          <a:gdLst/>
          <a:ahLst/>
          <a:cxnLst/>
          <a:rect l="0" t="0" r="0" b="0"/>
          <a:pathLst>
            <a:path>
              <a:moveTo>
                <a:pt x="2980222" y="0"/>
              </a:moveTo>
              <a:lnTo>
                <a:pt x="2980222" y="280438"/>
              </a:lnTo>
              <a:lnTo>
                <a:pt x="0" y="280438"/>
              </a:lnTo>
              <a:lnTo>
                <a:pt x="0" y="52667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2626921" y="2525669"/>
        <a:ext cx="151593" cy="5572"/>
      </dsp:txXfrm>
    </dsp:sp>
    <dsp:sp modelId="{635B0600-17BB-46B3-A8DE-C34CEEF161B9}">
      <dsp:nvSpPr>
        <dsp:cNvPr id="0" name=""/>
        <dsp:cNvSpPr/>
      </dsp:nvSpPr>
      <dsp:spPr>
        <a:xfrm>
          <a:off x="2981357" y="813150"/>
          <a:ext cx="2422944" cy="1453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Count all lines</a:t>
          </a:r>
        </a:p>
      </dsp:txBody>
      <dsp:txXfrm>
        <a:off x="2981357" y="813150"/>
        <a:ext cx="2422944" cy="1453766"/>
      </dsp:txXfrm>
    </dsp:sp>
    <dsp:sp modelId="{E837AE8B-28B4-4390-BA13-B72D6723DF80}">
      <dsp:nvSpPr>
        <dsp:cNvPr id="0" name=""/>
        <dsp:cNvSpPr/>
      </dsp:nvSpPr>
      <dsp:spPr>
        <a:xfrm>
          <a:off x="2422279" y="3505358"/>
          <a:ext cx="526677" cy="91440"/>
        </a:xfrm>
        <a:custGeom>
          <a:avLst/>
          <a:gdLst/>
          <a:ahLst/>
          <a:cxnLst/>
          <a:rect l="0" t="0" r="0" b="0"/>
          <a:pathLst>
            <a:path>
              <a:moveTo>
                <a:pt x="0" y="45720"/>
              </a:moveTo>
              <a:lnTo>
                <a:pt x="52667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2671686" y="3548291"/>
        <a:ext cx="27863" cy="5572"/>
      </dsp:txXfrm>
    </dsp:sp>
    <dsp:sp modelId="{3390654E-738C-452E-A4D7-2359FDD7F547}">
      <dsp:nvSpPr>
        <dsp:cNvPr id="0" name=""/>
        <dsp:cNvSpPr/>
      </dsp:nvSpPr>
      <dsp:spPr>
        <a:xfrm>
          <a:off x="1134" y="2824194"/>
          <a:ext cx="2422944" cy="1453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Sort by frequency</a:t>
          </a:r>
        </a:p>
      </dsp:txBody>
      <dsp:txXfrm>
        <a:off x="1134" y="2824194"/>
        <a:ext cx="2422944" cy="1453766"/>
      </dsp:txXfrm>
    </dsp:sp>
    <dsp:sp modelId="{B3B9852C-FC08-4D91-801B-D55E1FE1F2F0}">
      <dsp:nvSpPr>
        <dsp:cNvPr id="0" name=""/>
        <dsp:cNvSpPr/>
      </dsp:nvSpPr>
      <dsp:spPr>
        <a:xfrm>
          <a:off x="2981357" y="2824194"/>
          <a:ext cx="2422944" cy="145376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Remove top % of lines</a:t>
          </a:r>
        </a:p>
      </dsp:txBody>
      <dsp:txXfrm>
        <a:off x="2981357" y="2824194"/>
        <a:ext cx="2422944" cy="145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39C3E-8BBA-4A45-B9C0-96E6849E4C78}">
      <dsp:nvSpPr>
        <dsp:cNvPr id="0" name=""/>
        <dsp:cNvSpPr/>
      </dsp:nvSpPr>
      <dsp:spPr>
        <a:xfrm>
          <a:off x="2442009" y="631185"/>
          <a:ext cx="487218" cy="91440"/>
        </a:xfrm>
        <a:custGeom>
          <a:avLst/>
          <a:gdLst/>
          <a:ahLst/>
          <a:cxnLst/>
          <a:rect l="0" t="0" r="0" b="0"/>
          <a:pathLst>
            <a:path>
              <a:moveTo>
                <a:pt x="0" y="45720"/>
              </a:moveTo>
              <a:lnTo>
                <a:pt x="4872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72673" y="674316"/>
        <a:ext cx="25890" cy="5178"/>
      </dsp:txXfrm>
    </dsp:sp>
    <dsp:sp modelId="{77463250-0B13-4D95-9643-364C7F2DFDC6}">
      <dsp:nvSpPr>
        <dsp:cNvPr id="0" name=""/>
        <dsp:cNvSpPr/>
      </dsp:nvSpPr>
      <dsp:spPr>
        <a:xfrm>
          <a:off x="192423" y="1490"/>
          <a:ext cx="2251385" cy="13508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Split documents into lines</a:t>
          </a:r>
        </a:p>
      </dsp:txBody>
      <dsp:txXfrm>
        <a:off x="192423" y="1490"/>
        <a:ext cx="2251385" cy="1350831"/>
      </dsp:txXfrm>
    </dsp:sp>
    <dsp:sp modelId="{5D6173B4-B480-4FF0-989D-90D15C53B275}">
      <dsp:nvSpPr>
        <dsp:cNvPr id="0" name=""/>
        <dsp:cNvSpPr/>
      </dsp:nvSpPr>
      <dsp:spPr>
        <a:xfrm>
          <a:off x="1318116" y="1350521"/>
          <a:ext cx="2769204" cy="487218"/>
        </a:xfrm>
        <a:custGeom>
          <a:avLst/>
          <a:gdLst/>
          <a:ahLst/>
          <a:cxnLst/>
          <a:rect l="0" t="0" r="0" b="0"/>
          <a:pathLst>
            <a:path>
              <a:moveTo>
                <a:pt x="2769204" y="0"/>
              </a:moveTo>
              <a:lnTo>
                <a:pt x="2769204" y="260709"/>
              </a:lnTo>
              <a:lnTo>
                <a:pt x="0" y="260709"/>
              </a:lnTo>
              <a:lnTo>
                <a:pt x="0" y="4872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32288" y="1591541"/>
        <a:ext cx="140860" cy="5178"/>
      </dsp:txXfrm>
    </dsp:sp>
    <dsp:sp modelId="{635B0600-17BB-46B3-A8DE-C34CEEF161B9}">
      <dsp:nvSpPr>
        <dsp:cNvPr id="0" name=""/>
        <dsp:cNvSpPr/>
      </dsp:nvSpPr>
      <dsp:spPr>
        <a:xfrm>
          <a:off x="2961627" y="1490"/>
          <a:ext cx="2251385" cy="13508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Count all lines</a:t>
          </a:r>
        </a:p>
      </dsp:txBody>
      <dsp:txXfrm>
        <a:off x="2961627" y="1490"/>
        <a:ext cx="2251385" cy="1350831"/>
      </dsp:txXfrm>
    </dsp:sp>
    <dsp:sp modelId="{E837AE8B-28B4-4390-BA13-B72D6723DF80}">
      <dsp:nvSpPr>
        <dsp:cNvPr id="0" name=""/>
        <dsp:cNvSpPr/>
      </dsp:nvSpPr>
      <dsp:spPr>
        <a:xfrm>
          <a:off x="2442009" y="2499836"/>
          <a:ext cx="487218" cy="91440"/>
        </a:xfrm>
        <a:custGeom>
          <a:avLst/>
          <a:gdLst/>
          <a:ahLst/>
          <a:cxnLst/>
          <a:rect l="0" t="0" r="0" b="0"/>
          <a:pathLst>
            <a:path>
              <a:moveTo>
                <a:pt x="0" y="45720"/>
              </a:moveTo>
              <a:lnTo>
                <a:pt x="4872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72673" y="2542966"/>
        <a:ext cx="25890" cy="5178"/>
      </dsp:txXfrm>
    </dsp:sp>
    <dsp:sp modelId="{3390654E-738C-452E-A4D7-2359FDD7F547}">
      <dsp:nvSpPr>
        <dsp:cNvPr id="0" name=""/>
        <dsp:cNvSpPr/>
      </dsp:nvSpPr>
      <dsp:spPr>
        <a:xfrm>
          <a:off x="192423" y="1870140"/>
          <a:ext cx="2251385" cy="13508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Sort by frequency</a:t>
          </a:r>
        </a:p>
      </dsp:txBody>
      <dsp:txXfrm>
        <a:off x="192423" y="1870140"/>
        <a:ext cx="2251385" cy="1350831"/>
      </dsp:txXfrm>
    </dsp:sp>
    <dsp:sp modelId="{2E71C6C3-5BF0-4850-8FCE-D01ACE592F63}">
      <dsp:nvSpPr>
        <dsp:cNvPr id="0" name=""/>
        <dsp:cNvSpPr/>
      </dsp:nvSpPr>
      <dsp:spPr>
        <a:xfrm>
          <a:off x="1318116" y="3219171"/>
          <a:ext cx="2769204" cy="487218"/>
        </a:xfrm>
        <a:custGeom>
          <a:avLst/>
          <a:gdLst/>
          <a:ahLst/>
          <a:cxnLst/>
          <a:rect l="0" t="0" r="0" b="0"/>
          <a:pathLst>
            <a:path>
              <a:moveTo>
                <a:pt x="2769204" y="0"/>
              </a:moveTo>
              <a:lnTo>
                <a:pt x="2769204" y="260709"/>
              </a:lnTo>
              <a:lnTo>
                <a:pt x="0" y="260709"/>
              </a:lnTo>
              <a:lnTo>
                <a:pt x="0" y="4872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32288" y="3460191"/>
        <a:ext cx="140860" cy="5178"/>
      </dsp:txXfrm>
    </dsp:sp>
    <dsp:sp modelId="{B3B9852C-FC08-4D91-801B-D55E1FE1F2F0}">
      <dsp:nvSpPr>
        <dsp:cNvPr id="0" name=""/>
        <dsp:cNvSpPr/>
      </dsp:nvSpPr>
      <dsp:spPr>
        <a:xfrm>
          <a:off x="2961627" y="1870140"/>
          <a:ext cx="2251385" cy="13508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Remove top % of lines</a:t>
          </a:r>
        </a:p>
      </dsp:txBody>
      <dsp:txXfrm>
        <a:off x="2961627" y="1870140"/>
        <a:ext cx="2251385" cy="1350831"/>
      </dsp:txXfrm>
    </dsp:sp>
    <dsp:sp modelId="{2C61C841-8BDB-4C48-A65B-EF00BB533E64}">
      <dsp:nvSpPr>
        <dsp:cNvPr id="0" name=""/>
        <dsp:cNvSpPr/>
      </dsp:nvSpPr>
      <dsp:spPr>
        <a:xfrm>
          <a:off x="192423" y="3738790"/>
          <a:ext cx="2251385" cy="1350831"/>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Remove highest impacting lines</a:t>
          </a:r>
        </a:p>
      </dsp:txBody>
      <dsp:txXfrm>
        <a:off x="192423" y="3738790"/>
        <a:ext cx="2251385" cy="13508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39C3E-8BBA-4A45-B9C0-96E6849E4C78}">
      <dsp:nvSpPr>
        <dsp:cNvPr id="0" name=""/>
        <dsp:cNvSpPr/>
      </dsp:nvSpPr>
      <dsp:spPr>
        <a:xfrm>
          <a:off x="2442009" y="631185"/>
          <a:ext cx="487218" cy="91440"/>
        </a:xfrm>
        <a:custGeom>
          <a:avLst/>
          <a:gdLst/>
          <a:ahLst/>
          <a:cxnLst/>
          <a:rect l="0" t="0" r="0" b="0"/>
          <a:pathLst>
            <a:path>
              <a:moveTo>
                <a:pt x="0" y="45720"/>
              </a:moveTo>
              <a:lnTo>
                <a:pt x="4872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72673" y="674316"/>
        <a:ext cx="25890" cy="5178"/>
      </dsp:txXfrm>
    </dsp:sp>
    <dsp:sp modelId="{77463250-0B13-4D95-9643-364C7F2DFDC6}">
      <dsp:nvSpPr>
        <dsp:cNvPr id="0" name=""/>
        <dsp:cNvSpPr/>
      </dsp:nvSpPr>
      <dsp:spPr>
        <a:xfrm>
          <a:off x="192423" y="1490"/>
          <a:ext cx="2251385" cy="13508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Split documents into lines</a:t>
          </a:r>
        </a:p>
      </dsp:txBody>
      <dsp:txXfrm>
        <a:off x="192423" y="1490"/>
        <a:ext cx="2251385" cy="1350831"/>
      </dsp:txXfrm>
    </dsp:sp>
    <dsp:sp modelId="{5D6173B4-B480-4FF0-989D-90D15C53B275}">
      <dsp:nvSpPr>
        <dsp:cNvPr id="0" name=""/>
        <dsp:cNvSpPr/>
      </dsp:nvSpPr>
      <dsp:spPr>
        <a:xfrm>
          <a:off x="1318116" y="1350521"/>
          <a:ext cx="2769204" cy="487218"/>
        </a:xfrm>
        <a:custGeom>
          <a:avLst/>
          <a:gdLst/>
          <a:ahLst/>
          <a:cxnLst/>
          <a:rect l="0" t="0" r="0" b="0"/>
          <a:pathLst>
            <a:path>
              <a:moveTo>
                <a:pt x="2769204" y="0"/>
              </a:moveTo>
              <a:lnTo>
                <a:pt x="2769204" y="260709"/>
              </a:lnTo>
              <a:lnTo>
                <a:pt x="0" y="260709"/>
              </a:lnTo>
              <a:lnTo>
                <a:pt x="0" y="4872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32288" y="1591541"/>
        <a:ext cx="140860" cy="5178"/>
      </dsp:txXfrm>
    </dsp:sp>
    <dsp:sp modelId="{635B0600-17BB-46B3-A8DE-C34CEEF161B9}">
      <dsp:nvSpPr>
        <dsp:cNvPr id="0" name=""/>
        <dsp:cNvSpPr/>
      </dsp:nvSpPr>
      <dsp:spPr>
        <a:xfrm>
          <a:off x="2961627" y="1490"/>
          <a:ext cx="2251385" cy="13508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Count all lines</a:t>
          </a:r>
        </a:p>
      </dsp:txBody>
      <dsp:txXfrm>
        <a:off x="2961627" y="1490"/>
        <a:ext cx="2251385" cy="1350831"/>
      </dsp:txXfrm>
    </dsp:sp>
    <dsp:sp modelId="{E837AE8B-28B4-4390-BA13-B72D6723DF80}">
      <dsp:nvSpPr>
        <dsp:cNvPr id="0" name=""/>
        <dsp:cNvSpPr/>
      </dsp:nvSpPr>
      <dsp:spPr>
        <a:xfrm>
          <a:off x="2442009" y="2499836"/>
          <a:ext cx="487218" cy="91440"/>
        </a:xfrm>
        <a:custGeom>
          <a:avLst/>
          <a:gdLst/>
          <a:ahLst/>
          <a:cxnLst/>
          <a:rect l="0" t="0" r="0" b="0"/>
          <a:pathLst>
            <a:path>
              <a:moveTo>
                <a:pt x="0" y="45720"/>
              </a:moveTo>
              <a:lnTo>
                <a:pt x="4872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72673" y="2542966"/>
        <a:ext cx="25890" cy="5178"/>
      </dsp:txXfrm>
    </dsp:sp>
    <dsp:sp modelId="{3390654E-738C-452E-A4D7-2359FDD7F547}">
      <dsp:nvSpPr>
        <dsp:cNvPr id="0" name=""/>
        <dsp:cNvSpPr/>
      </dsp:nvSpPr>
      <dsp:spPr>
        <a:xfrm>
          <a:off x="192423" y="1870140"/>
          <a:ext cx="2251385" cy="13508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Sort by frequency</a:t>
          </a:r>
        </a:p>
      </dsp:txBody>
      <dsp:txXfrm>
        <a:off x="192423" y="1870140"/>
        <a:ext cx="2251385" cy="1350831"/>
      </dsp:txXfrm>
    </dsp:sp>
    <dsp:sp modelId="{2E71C6C3-5BF0-4850-8FCE-D01ACE592F63}">
      <dsp:nvSpPr>
        <dsp:cNvPr id="0" name=""/>
        <dsp:cNvSpPr/>
      </dsp:nvSpPr>
      <dsp:spPr>
        <a:xfrm>
          <a:off x="1318116" y="3219171"/>
          <a:ext cx="2769204" cy="487218"/>
        </a:xfrm>
        <a:custGeom>
          <a:avLst/>
          <a:gdLst/>
          <a:ahLst/>
          <a:cxnLst/>
          <a:rect l="0" t="0" r="0" b="0"/>
          <a:pathLst>
            <a:path>
              <a:moveTo>
                <a:pt x="2769204" y="0"/>
              </a:moveTo>
              <a:lnTo>
                <a:pt x="2769204" y="260709"/>
              </a:lnTo>
              <a:lnTo>
                <a:pt x="0" y="260709"/>
              </a:lnTo>
              <a:lnTo>
                <a:pt x="0" y="4872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32288" y="3460191"/>
        <a:ext cx="140860" cy="5178"/>
      </dsp:txXfrm>
    </dsp:sp>
    <dsp:sp modelId="{B3B9852C-FC08-4D91-801B-D55E1FE1F2F0}">
      <dsp:nvSpPr>
        <dsp:cNvPr id="0" name=""/>
        <dsp:cNvSpPr/>
      </dsp:nvSpPr>
      <dsp:spPr>
        <a:xfrm>
          <a:off x="2961627" y="1870140"/>
          <a:ext cx="2251385" cy="13508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Remove top % of lines</a:t>
          </a:r>
        </a:p>
      </dsp:txBody>
      <dsp:txXfrm>
        <a:off x="2961627" y="1870140"/>
        <a:ext cx="2251385" cy="1350831"/>
      </dsp:txXfrm>
    </dsp:sp>
    <dsp:sp modelId="{32F94CD4-22E8-4274-94AC-6CBC385B9A72}">
      <dsp:nvSpPr>
        <dsp:cNvPr id="0" name=""/>
        <dsp:cNvSpPr/>
      </dsp:nvSpPr>
      <dsp:spPr>
        <a:xfrm>
          <a:off x="2442009" y="4368486"/>
          <a:ext cx="487218" cy="91440"/>
        </a:xfrm>
        <a:custGeom>
          <a:avLst/>
          <a:gdLst/>
          <a:ahLst/>
          <a:cxnLst/>
          <a:rect l="0" t="0" r="0" b="0"/>
          <a:pathLst>
            <a:path>
              <a:moveTo>
                <a:pt x="0" y="45720"/>
              </a:moveTo>
              <a:lnTo>
                <a:pt x="4872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72673" y="4411616"/>
        <a:ext cx="25890" cy="5178"/>
      </dsp:txXfrm>
    </dsp:sp>
    <dsp:sp modelId="{2C61C841-8BDB-4C48-A65B-EF00BB533E64}">
      <dsp:nvSpPr>
        <dsp:cNvPr id="0" name=""/>
        <dsp:cNvSpPr/>
      </dsp:nvSpPr>
      <dsp:spPr>
        <a:xfrm>
          <a:off x="192423" y="3738790"/>
          <a:ext cx="2251385" cy="135083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Remove highest impacting lines</a:t>
          </a:r>
        </a:p>
      </dsp:txBody>
      <dsp:txXfrm>
        <a:off x="192423" y="3738790"/>
        <a:ext cx="2251385" cy="1350831"/>
      </dsp:txXfrm>
    </dsp:sp>
    <dsp:sp modelId="{6FCE55BE-09E8-4D68-AC14-32BA67C2A85D}">
      <dsp:nvSpPr>
        <dsp:cNvPr id="0" name=""/>
        <dsp:cNvSpPr/>
      </dsp:nvSpPr>
      <dsp:spPr>
        <a:xfrm>
          <a:off x="2961627" y="3738790"/>
          <a:ext cx="2251385" cy="1350831"/>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Remove lines by inspection</a:t>
          </a:r>
        </a:p>
      </dsp:txBody>
      <dsp:txXfrm>
        <a:off x="2961627" y="3738790"/>
        <a:ext cx="2251385" cy="13508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39C3E-8BBA-4A45-B9C0-96E6849E4C78}">
      <dsp:nvSpPr>
        <dsp:cNvPr id="0" name=""/>
        <dsp:cNvSpPr/>
      </dsp:nvSpPr>
      <dsp:spPr>
        <a:xfrm>
          <a:off x="2422279" y="1494313"/>
          <a:ext cx="526677" cy="91440"/>
        </a:xfrm>
        <a:custGeom>
          <a:avLst/>
          <a:gdLst/>
          <a:ahLst/>
          <a:cxnLst/>
          <a:rect l="0" t="0" r="0" b="0"/>
          <a:pathLst>
            <a:path>
              <a:moveTo>
                <a:pt x="0" y="45720"/>
              </a:moveTo>
              <a:lnTo>
                <a:pt x="52667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2671686" y="1537247"/>
        <a:ext cx="27863" cy="5572"/>
      </dsp:txXfrm>
    </dsp:sp>
    <dsp:sp modelId="{77463250-0B13-4D95-9643-364C7F2DFDC6}">
      <dsp:nvSpPr>
        <dsp:cNvPr id="0" name=""/>
        <dsp:cNvSpPr/>
      </dsp:nvSpPr>
      <dsp:spPr>
        <a:xfrm>
          <a:off x="1134" y="813150"/>
          <a:ext cx="2422944" cy="1453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Convert lines back to full documents</a:t>
          </a:r>
        </a:p>
      </dsp:txBody>
      <dsp:txXfrm>
        <a:off x="1134" y="813150"/>
        <a:ext cx="2422944" cy="1453766"/>
      </dsp:txXfrm>
    </dsp:sp>
    <dsp:sp modelId="{5D6173B4-B480-4FF0-989D-90D15C53B275}">
      <dsp:nvSpPr>
        <dsp:cNvPr id="0" name=""/>
        <dsp:cNvSpPr/>
      </dsp:nvSpPr>
      <dsp:spPr>
        <a:xfrm>
          <a:off x="1212607" y="2265117"/>
          <a:ext cx="2980222" cy="526677"/>
        </a:xfrm>
        <a:custGeom>
          <a:avLst/>
          <a:gdLst/>
          <a:ahLst/>
          <a:cxnLst/>
          <a:rect l="0" t="0" r="0" b="0"/>
          <a:pathLst>
            <a:path>
              <a:moveTo>
                <a:pt x="2980222" y="0"/>
              </a:moveTo>
              <a:lnTo>
                <a:pt x="2980222" y="280438"/>
              </a:lnTo>
              <a:lnTo>
                <a:pt x="0" y="280438"/>
              </a:lnTo>
              <a:lnTo>
                <a:pt x="0" y="52667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2626921" y="2525669"/>
        <a:ext cx="151593" cy="5572"/>
      </dsp:txXfrm>
    </dsp:sp>
    <dsp:sp modelId="{635B0600-17BB-46B3-A8DE-C34CEEF161B9}">
      <dsp:nvSpPr>
        <dsp:cNvPr id="0" name=""/>
        <dsp:cNvSpPr/>
      </dsp:nvSpPr>
      <dsp:spPr>
        <a:xfrm>
          <a:off x="2981357" y="813150"/>
          <a:ext cx="2422944" cy="1453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Split into single words</a:t>
          </a:r>
        </a:p>
      </dsp:txBody>
      <dsp:txXfrm>
        <a:off x="2981357" y="813150"/>
        <a:ext cx="2422944" cy="1453766"/>
      </dsp:txXfrm>
    </dsp:sp>
    <dsp:sp modelId="{3390654E-738C-452E-A4D7-2359FDD7F547}">
      <dsp:nvSpPr>
        <dsp:cNvPr id="0" name=""/>
        <dsp:cNvSpPr/>
      </dsp:nvSpPr>
      <dsp:spPr>
        <a:xfrm>
          <a:off x="1134" y="2824194"/>
          <a:ext cx="2422944" cy="145376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Remove Stop-Words and chosen words</a:t>
          </a:r>
        </a:p>
      </dsp:txBody>
      <dsp:txXfrm>
        <a:off x="1134" y="2824194"/>
        <a:ext cx="2422944" cy="145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39C3E-8BBA-4A45-B9C0-96E6849E4C78}">
      <dsp:nvSpPr>
        <dsp:cNvPr id="0" name=""/>
        <dsp:cNvSpPr/>
      </dsp:nvSpPr>
      <dsp:spPr>
        <a:xfrm>
          <a:off x="2422279" y="1494313"/>
          <a:ext cx="526677" cy="91440"/>
        </a:xfrm>
        <a:custGeom>
          <a:avLst/>
          <a:gdLst/>
          <a:ahLst/>
          <a:cxnLst/>
          <a:rect l="0" t="0" r="0" b="0"/>
          <a:pathLst>
            <a:path>
              <a:moveTo>
                <a:pt x="0" y="45720"/>
              </a:moveTo>
              <a:lnTo>
                <a:pt x="52667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2671686" y="1537247"/>
        <a:ext cx="27863" cy="5572"/>
      </dsp:txXfrm>
    </dsp:sp>
    <dsp:sp modelId="{77463250-0B13-4D95-9643-364C7F2DFDC6}">
      <dsp:nvSpPr>
        <dsp:cNvPr id="0" name=""/>
        <dsp:cNvSpPr/>
      </dsp:nvSpPr>
      <dsp:spPr>
        <a:xfrm>
          <a:off x="1134" y="813150"/>
          <a:ext cx="2422944" cy="1453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Convert lines back to full documents</a:t>
          </a:r>
        </a:p>
      </dsp:txBody>
      <dsp:txXfrm>
        <a:off x="1134" y="813150"/>
        <a:ext cx="2422944" cy="1453766"/>
      </dsp:txXfrm>
    </dsp:sp>
    <dsp:sp modelId="{5D6173B4-B480-4FF0-989D-90D15C53B275}">
      <dsp:nvSpPr>
        <dsp:cNvPr id="0" name=""/>
        <dsp:cNvSpPr/>
      </dsp:nvSpPr>
      <dsp:spPr>
        <a:xfrm>
          <a:off x="1212607" y="2265117"/>
          <a:ext cx="2980222" cy="526677"/>
        </a:xfrm>
        <a:custGeom>
          <a:avLst/>
          <a:gdLst/>
          <a:ahLst/>
          <a:cxnLst/>
          <a:rect l="0" t="0" r="0" b="0"/>
          <a:pathLst>
            <a:path>
              <a:moveTo>
                <a:pt x="2980222" y="0"/>
              </a:moveTo>
              <a:lnTo>
                <a:pt x="2980222" y="280438"/>
              </a:lnTo>
              <a:lnTo>
                <a:pt x="0" y="280438"/>
              </a:lnTo>
              <a:lnTo>
                <a:pt x="0" y="52667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2626921" y="2525669"/>
        <a:ext cx="151593" cy="5572"/>
      </dsp:txXfrm>
    </dsp:sp>
    <dsp:sp modelId="{635B0600-17BB-46B3-A8DE-C34CEEF161B9}">
      <dsp:nvSpPr>
        <dsp:cNvPr id="0" name=""/>
        <dsp:cNvSpPr/>
      </dsp:nvSpPr>
      <dsp:spPr>
        <a:xfrm>
          <a:off x="2981357" y="813150"/>
          <a:ext cx="2422944" cy="1453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Split into single words</a:t>
          </a:r>
        </a:p>
      </dsp:txBody>
      <dsp:txXfrm>
        <a:off x="2981357" y="813150"/>
        <a:ext cx="2422944" cy="1453766"/>
      </dsp:txXfrm>
    </dsp:sp>
    <dsp:sp modelId="{BFDF315B-D038-4B8F-90EE-C8988DB248B2}">
      <dsp:nvSpPr>
        <dsp:cNvPr id="0" name=""/>
        <dsp:cNvSpPr/>
      </dsp:nvSpPr>
      <dsp:spPr>
        <a:xfrm>
          <a:off x="2422279" y="3505358"/>
          <a:ext cx="526677" cy="91440"/>
        </a:xfrm>
        <a:custGeom>
          <a:avLst/>
          <a:gdLst/>
          <a:ahLst/>
          <a:cxnLst/>
          <a:rect l="0" t="0" r="0" b="0"/>
          <a:pathLst>
            <a:path>
              <a:moveTo>
                <a:pt x="0" y="45720"/>
              </a:moveTo>
              <a:lnTo>
                <a:pt x="52667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71686" y="3548291"/>
        <a:ext cx="27863" cy="5572"/>
      </dsp:txXfrm>
    </dsp:sp>
    <dsp:sp modelId="{3390654E-738C-452E-A4D7-2359FDD7F547}">
      <dsp:nvSpPr>
        <dsp:cNvPr id="0" name=""/>
        <dsp:cNvSpPr/>
      </dsp:nvSpPr>
      <dsp:spPr>
        <a:xfrm>
          <a:off x="1134" y="2824194"/>
          <a:ext cx="2422944" cy="1453766"/>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Remove Stop-Words and chosen words</a:t>
          </a:r>
        </a:p>
      </dsp:txBody>
      <dsp:txXfrm>
        <a:off x="1134" y="2824194"/>
        <a:ext cx="2422944" cy="1453766"/>
      </dsp:txXfrm>
    </dsp:sp>
    <dsp:sp modelId="{E3EB4E91-AC59-47CB-A397-E6C5FD96FC22}">
      <dsp:nvSpPr>
        <dsp:cNvPr id="0" name=""/>
        <dsp:cNvSpPr/>
      </dsp:nvSpPr>
      <dsp:spPr>
        <a:xfrm>
          <a:off x="2981357" y="2824194"/>
          <a:ext cx="2422944" cy="145376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Lemmatise words</a:t>
          </a:r>
        </a:p>
      </dsp:txBody>
      <dsp:txXfrm>
        <a:off x="2981357" y="2824194"/>
        <a:ext cx="2422944" cy="145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DA8C2-781B-4648-9260-01952CC2CC92}">
      <dsp:nvSpPr>
        <dsp:cNvPr id="0" name=""/>
        <dsp:cNvSpPr/>
      </dsp:nvSpPr>
      <dsp:spPr>
        <a:xfrm rot="5400000">
          <a:off x="-364980" y="1469634"/>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6794DB-755E-4473-9B4B-A519B93BF6A8}">
      <dsp:nvSpPr>
        <dsp:cNvPr id="0" name=""/>
        <dsp:cNvSpPr/>
      </dsp:nvSpPr>
      <dsp:spPr>
        <a:xfrm>
          <a:off x="3988" y="436564"/>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Select documents</a:t>
          </a:r>
        </a:p>
      </dsp:txBody>
      <dsp:txXfrm>
        <a:off x="42026" y="474602"/>
        <a:ext cx="2088466" cy="1222649"/>
      </dsp:txXfrm>
    </dsp:sp>
    <dsp:sp modelId="{730CDE50-2D1E-401A-AC38-C79CC813CA0F}">
      <dsp:nvSpPr>
        <dsp:cNvPr id="0" name=""/>
        <dsp:cNvSpPr/>
      </dsp:nvSpPr>
      <dsp:spPr>
        <a:xfrm rot="5400000">
          <a:off x="-364980" y="3093041"/>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32623F-3318-4E1F-8998-22F60AB9FF20}">
      <dsp:nvSpPr>
        <dsp:cNvPr id="0" name=""/>
        <dsp:cNvSpPr/>
      </dsp:nvSpPr>
      <dsp:spPr>
        <a:xfrm>
          <a:off x="3988" y="2059970"/>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Truncate documents</a:t>
          </a:r>
        </a:p>
      </dsp:txBody>
      <dsp:txXfrm>
        <a:off x="42026" y="2098008"/>
        <a:ext cx="2088466" cy="1222649"/>
      </dsp:txXfrm>
    </dsp:sp>
    <dsp:sp modelId="{873D5182-DC26-4A79-8F28-80C78F145028}">
      <dsp:nvSpPr>
        <dsp:cNvPr id="0" name=""/>
        <dsp:cNvSpPr/>
      </dsp:nvSpPr>
      <dsp:spPr>
        <a:xfrm>
          <a:off x="446722" y="3904744"/>
          <a:ext cx="2869014"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86A42D-F645-4EF3-B1EB-B02948ED67C9}">
      <dsp:nvSpPr>
        <dsp:cNvPr id="0" name=""/>
        <dsp:cNvSpPr/>
      </dsp:nvSpPr>
      <dsp:spPr>
        <a:xfrm>
          <a:off x="3988" y="3683377"/>
          <a:ext cx="2164542" cy="1298725"/>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t>Clean Lines by</a:t>
          </a:r>
        </a:p>
        <a:p>
          <a:pPr marL="171450" lvl="1" indent="-171450" algn="l" defTabSz="755650">
            <a:lnSpc>
              <a:spcPct val="90000"/>
            </a:lnSpc>
            <a:spcBef>
              <a:spcPct val="0"/>
            </a:spcBef>
            <a:spcAft>
              <a:spcPct val="15000"/>
            </a:spcAft>
            <a:buChar char="•"/>
          </a:pPr>
          <a:r>
            <a:rPr lang="en-US" sz="1700" kern="1200"/>
            <a:t>Frequency</a:t>
          </a:r>
        </a:p>
        <a:p>
          <a:pPr marL="171450" lvl="1" indent="-171450" algn="l" defTabSz="755650">
            <a:lnSpc>
              <a:spcPct val="90000"/>
            </a:lnSpc>
            <a:spcBef>
              <a:spcPct val="0"/>
            </a:spcBef>
            <a:spcAft>
              <a:spcPct val="15000"/>
            </a:spcAft>
            <a:buChar char="•"/>
          </a:pPr>
          <a:r>
            <a:rPr lang="en-US" sz="1700" kern="1200"/>
            <a:t>Impact</a:t>
          </a:r>
        </a:p>
        <a:p>
          <a:pPr marL="171450" lvl="1" indent="-171450" algn="l" defTabSz="755650">
            <a:lnSpc>
              <a:spcPct val="90000"/>
            </a:lnSpc>
            <a:spcBef>
              <a:spcPct val="0"/>
            </a:spcBef>
            <a:spcAft>
              <a:spcPct val="15000"/>
            </a:spcAft>
            <a:buChar char="•"/>
          </a:pPr>
          <a:r>
            <a:rPr lang="en-US" sz="1700" kern="1200"/>
            <a:t>Inspection</a:t>
          </a:r>
        </a:p>
      </dsp:txBody>
      <dsp:txXfrm>
        <a:off x="42026" y="3721415"/>
        <a:ext cx="2088466" cy="1222649"/>
      </dsp:txXfrm>
    </dsp:sp>
    <dsp:sp modelId="{5F565491-51B8-4936-9DC7-392C12C09177}">
      <dsp:nvSpPr>
        <dsp:cNvPr id="0" name=""/>
        <dsp:cNvSpPr/>
      </dsp:nvSpPr>
      <dsp:spPr>
        <a:xfrm rot="16200000">
          <a:off x="2513860" y="3093041"/>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AABCC7-87CF-44B2-AF8C-C7117DFD3CD5}">
      <dsp:nvSpPr>
        <dsp:cNvPr id="0" name=""/>
        <dsp:cNvSpPr/>
      </dsp:nvSpPr>
      <dsp:spPr>
        <a:xfrm>
          <a:off x="2882829" y="3683377"/>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Remove Stop Words</a:t>
          </a:r>
        </a:p>
      </dsp:txBody>
      <dsp:txXfrm>
        <a:off x="2920867" y="3721415"/>
        <a:ext cx="2088466" cy="1222649"/>
      </dsp:txXfrm>
    </dsp:sp>
    <dsp:sp modelId="{D63D2BF5-B592-4E9D-A9B6-A59379C4D5A1}">
      <dsp:nvSpPr>
        <dsp:cNvPr id="0" name=""/>
        <dsp:cNvSpPr/>
      </dsp:nvSpPr>
      <dsp:spPr>
        <a:xfrm rot="16200000">
          <a:off x="2513860" y="1469634"/>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92495C-0779-4C3E-B8D9-6865BA667475}">
      <dsp:nvSpPr>
        <dsp:cNvPr id="0" name=""/>
        <dsp:cNvSpPr/>
      </dsp:nvSpPr>
      <dsp:spPr>
        <a:xfrm>
          <a:off x="2882829" y="2059970"/>
          <a:ext cx="2164542" cy="1298725"/>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Remove words by Inspection</a:t>
          </a:r>
        </a:p>
      </dsp:txBody>
      <dsp:txXfrm>
        <a:off x="2920867" y="2098008"/>
        <a:ext cx="2088466" cy="1222649"/>
      </dsp:txXfrm>
    </dsp:sp>
    <dsp:sp modelId="{D5A605D4-7580-4460-A087-B066845865DB}">
      <dsp:nvSpPr>
        <dsp:cNvPr id="0" name=""/>
        <dsp:cNvSpPr/>
      </dsp:nvSpPr>
      <dsp:spPr>
        <a:xfrm>
          <a:off x="3325564" y="657931"/>
          <a:ext cx="2869014"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ED3DFF-D683-4B65-B0C8-30494CCAE7F2}">
      <dsp:nvSpPr>
        <dsp:cNvPr id="0" name=""/>
        <dsp:cNvSpPr/>
      </dsp:nvSpPr>
      <dsp:spPr>
        <a:xfrm>
          <a:off x="2882829" y="436564"/>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err="1"/>
            <a:t>Lemmatise</a:t>
          </a:r>
          <a:endParaRPr lang="en-US" sz="1700" kern="1200"/>
        </a:p>
      </dsp:txBody>
      <dsp:txXfrm>
        <a:off x="2920867" y="474602"/>
        <a:ext cx="2088466" cy="1222649"/>
      </dsp:txXfrm>
    </dsp:sp>
    <dsp:sp modelId="{51035FBF-4D92-4895-81A3-BD4C8FBF3483}">
      <dsp:nvSpPr>
        <dsp:cNvPr id="0" name=""/>
        <dsp:cNvSpPr/>
      </dsp:nvSpPr>
      <dsp:spPr>
        <a:xfrm rot="5400000">
          <a:off x="5392701" y="1469634"/>
          <a:ext cx="1613580" cy="19480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21CD89-AB21-42EB-AC2F-CBEF9126492F}">
      <dsp:nvSpPr>
        <dsp:cNvPr id="0" name=""/>
        <dsp:cNvSpPr/>
      </dsp:nvSpPr>
      <dsp:spPr>
        <a:xfrm>
          <a:off x="5761670" y="436564"/>
          <a:ext cx="2164542" cy="1298725"/>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Recreate documents from cleaned words</a:t>
          </a:r>
        </a:p>
      </dsp:txBody>
      <dsp:txXfrm>
        <a:off x="5799708" y="474602"/>
        <a:ext cx="2088466" cy="1222649"/>
      </dsp:txXfrm>
    </dsp:sp>
    <dsp:sp modelId="{BC9D667F-BDF9-47FF-807F-FBAA53BE1311}">
      <dsp:nvSpPr>
        <dsp:cNvPr id="0" name=""/>
        <dsp:cNvSpPr/>
      </dsp:nvSpPr>
      <dsp:spPr>
        <a:xfrm>
          <a:off x="5761670" y="2059970"/>
          <a:ext cx="2164542" cy="129872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t>Effect on a case</a:t>
          </a:r>
        </a:p>
        <a:p>
          <a:pPr marL="171450" lvl="1" indent="-171450" algn="l" defTabSz="755650">
            <a:lnSpc>
              <a:spcPct val="90000"/>
            </a:lnSpc>
            <a:spcBef>
              <a:spcPct val="0"/>
            </a:spcBef>
            <a:spcAft>
              <a:spcPct val="15000"/>
            </a:spcAft>
            <a:buChar char="•"/>
          </a:pPr>
          <a:r>
            <a:rPr lang="en-US" sz="1700" kern="1200"/>
            <a:t>Text Analysis</a:t>
          </a:r>
        </a:p>
        <a:p>
          <a:pPr marL="171450" lvl="1" indent="-171450" algn="l" defTabSz="755650">
            <a:lnSpc>
              <a:spcPct val="90000"/>
            </a:lnSpc>
            <a:spcBef>
              <a:spcPct val="0"/>
            </a:spcBef>
            <a:spcAft>
              <a:spcPct val="15000"/>
            </a:spcAft>
            <a:buChar char="•"/>
          </a:pPr>
          <a:r>
            <a:rPr lang="en-US" sz="1700" kern="1200"/>
            <a:t>Topic Modelling</a:t>
          </a:r>
        </a:p>
      </dsp:txBody>
      <dsp:txXfrm>
        <a:off x="5799708" y="2098008"/>
        <a:ext cx="2088466" cy="1222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57211-0AB8-426B-842E-A34E9598A61C}">
      <dsp:nvSpPr>
        <dsp:cNvPr id="0" name=""/>
        <dsp:cNvSpPr/>
      </dsp:nvSpPr>
      <dsp:spPr>
        <a:xfrm>
          <a:off x="9075234" y="0"/>
          <a:ext cx="1444333"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Machine Learning Prediction Models</a:t>
          </a:r>
          <a:br>
            <a:rPr lang="en-GB" sz="1200" kern="1200"/>
          </a:br>
          <a:br>
            <a:rPr lang="en-GB" sz="1200" kern="1200"/>
          </a:br>
          <a:r>
            <a:rPr lang="en-GB" sz="1200" kern="1200"/>
            <a:t>case-dependent searches</a:t>
          </a:r>
          <a:br>
            <a:rPr lang="en-GB" sz="1200" kern="1200"/>
          </a:br>
          <a:br>
            <a:rPr lang="en-GB" sz="1200" kern="1200"/>
          </a:br>
          <a:r>
            <a:rPr lang="en-GB" sz="1200" kern="1200"/>
            <a:t>consultation</a:t>
          </a:r>
          <a:br>
            <a:rPr lang="en-GB" sz="1200" kern="1200"/>
          </a:br>
          <a:endParaRPr lang="en-GB" sz="1200" kern="1200"/>
        </a:p>
      </dsp:txBody>
      <dsp:txXfrm>
        <a:off x="9075234" y="0"/>
        <a:ext cx="1444333" cy="1533483"/>
      </dsp:txXfrm>
    </dsp:sp>
    <dsp:sp modelId="{81F46F9B-D429-42A3-8DAF-A6602FF406AE}">
      <dsp:nvSpPr>
        <dsp:cNvPr id="0" name=""/>
        <dsp:cNvSpPr/>
      </dsp:nvSpPr>
      <dsp:spPr>
        <a:xfrm>
          <a:off x="7389251"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Specific Recommendations and direction case team approaches</a:t>
          </a:r>
        </a:p>
      </dsp:txBody>
      <dsp:txXfrm>
        <a:off x="7389251" y="0"/>
        <a:ext cx="1445128" cy="1533483"/>
      </dsp:txXfrm>
    </dsp:sp>
    <dsp:sp modelId="{25762366-2FED-4725-B2ED-153E872DD6AB}">
      <dsp:nvSpPr>
        <dsp:cNvPr id="0" name=""/>
        <dsp:cNvSpPr/>
      </dsp:nvSpPr>
      <dsp:spPr>
        <a:xfrm>
          <a:off x="5703268"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Initial Recommendations to case team</a:t>
          </a:r>
        </a:p>
      </dsp:txBody>
      <dsp:txXfrm>
        <a:off x="5703268" y="0"/>
        <a:ext cx="1445128" cy="1533483"/>
      </dsp:txXfrm>
    </dsp:sp>
    <dsp:sp modelId="{2F54B5C3-B10B-4524-A3F0-21A79100899D}">
      <dsp:nvSpPr>
        <dsp:cNvPr id="0" name=""/>
        <dsp:cNvSpPr/>
      </dsp:nvSpPr>
      <dsp:spPr>
        <a:xfrm>
          <a:off x="4017285"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Data Insights and Issue Identification</a:t>
          </a:r>
        </a:p>
      </dsp:txBody>
      <dsp:txXfrm>
        <a:off x="4017285" y="0"/>
        <a:ext cx="1445128" cy="1533483"/>
      </dsp:txXfrm>
    </dsp:sp>
    <dsp:sp modelId="{86626FEB-C2F7-4266-8196-3C6B19D70EBB}">
      <dsp:nvSpPr>
        <dsp:cNvPr id="0" name=""/>
        <dsp:cNvSpPr/>
      </dsp:nvSpPr>
      <dsp:spPr>
        <a:xfrm>
          <a:off x="2331302"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Two main areas of work</a:t>
          </a:r>
        </a:p>
      </dsp:txBody>
      <dsp:txXfrm>
        <a:off x="2331302" y="0"/>
        <a:ext cx="1445128" cy="1533483"/>
      </dsp:txXfrm>
    </dsp:sp>
    <dsp:sp modelId="{787F864D-4C94-4EDE-9D87-18203A7EC209}">
      <dsp:nvSpPr>
        <dsp:cNvPr id="0" name=""/>
        <dsp:cNvSpPr/>
      </dsp:nvSpPr>
      <dsp:spPr>
        <a:xfrm>
          <a:off x="645319" y="0"/>
          <a:ext cx="1445128" cy="5111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Scoping and agreement of work provision</a:t>
          </a:r>
        </a:p>
      </dsp:txBody>
      <dsp:txXfrm>
        <a:off x="645319" y="0"/>
        <a:ext cx="1445128" cy="1533483"/>
      </dsp:txXfrm>
    </dsp:sp>
    <dsp:sp modelId="{AEDC292A-7339-4411-9F2A-8CDE43AF9689}">
      <dsp:nvSpPr>
        <dsp:cNvPr id="0" name=""/>
        <dsp:cNvSpPr/>
      </dsp:nvSpPr>
      <dsp:spPr>
        <a:xfrm>
          <a:off x="765747" y="3005803"/>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Sponsor requirements</a:t>
          </a:r>
        </a:p>
      </dsp:txBody>
      <dsp:txXfrm>
        <a:off x="783383" y="3023439"/>
        <a:ext cx="1169001" cy="566864"/>
      </dsp:txXfrm>
    </dsp:sp>
    <dsp:sp modelId="{8BADA822-F0CD-43A2-9BCB-62110C1A10A9}">
      <dsp:nvSpPr>
        <dsp:cNvPr id="0" name=""/>
        <dsp:cNvSpPr/>
      </dsp:nvSpPr>
      <dsp:spPr>
        <a:xfrm rot="17810170">
          <a:off x="1677350" y="2820205"/>
          <a:ext cx="1067048" cy="21203"/>
        </a:xfrm>
        <a:custGeom>
          <a:avLst/>
          <a:gdLst/>
          <a:ahLst/>
          <a:cxnLst/>
          <a:rect l="0" t="0" r="0" b="0"/>
          <a:pathLst>
            <a:path>
              <a:moveTo>
                <a:pt x="0" y="10601"/>
              </a:moveTo>
              <a:lnTo>
                <a:pt x="1067048" y="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84199" y="2804131"/>
        <a:ext cx="53352" cy="53352"/>
      </dsp:txXfrm>
    </dsp:sp>
    <dsp:sp modelId="{A225D9D1-C31C-49D6-A630-0C88440D3D80}">
      <dsp:nvSpPr>
        <dsp:cNvPr id="0" name=""/>
        <dsp:cNvSpPr/>
      </dsp:nvSpPr>
      <dsp:spPr>
        <a:xfrm>
          <a:off x="2451730" y="2053674"/>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a:t>Emails</a:t>
          </a:r>
        </a:p>
      </dsp:txBody>
      <dsp:txXfrm>
        <a:off x="2469366" y="2071310"/>
        <a:ext cx="1169001" cy="566864"/>
      </dsp:txXfrm>
    </dsp:sp>
    <dsp:sp modelId="{2C7043F6-CD02-4D4D-8EF7-540E84CF4636}">
      <dsp:nvSpPr>
        <dsp:cNvPr id="0" name=""/>
        <dsp:cNvSpPr/>
      </dsp:nvSpPr>
      <dsp:spPr>
        <a:xfrm rot="18770822">
          <a:off x="3542682" y="2084469"/>
          <a:ext cx="708350" cy="21203"/>
        </a:xfrm>
        <a:custGeom>
          <a:avLst/>
          <a:gdLst/>
          <a:ahLst/>
          <a:cxnLst/>
          <a:rect l="0" t="0" r="0" b="0"/>
          <a:pathLst>
            <a:path>
              <a:moveTo>
                <a:pt x="0" y="10601"/>
              </a:moveTo>
              <a:lnTo>
                <a:pt x="708350"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79149" y="2077363"/>
        <a:ext cx="35417" cy="35417"/>
      </dsp:txXfrm>
    </dsp:sp>
    <dsp:sp modelId="{BD7A7B4A-9B2C-4986-B817-8BF6B9A7DE9A}">
      <dsp:nvSpPr>
        <dsp:cNvPr id="0" name=""/>
        <dsp:cNvSpPr/>
      </dsp:nvSpPr>
      <dsp:spPr>
        <a:xfrm>
          <a:off x="4137713" y="1534331"/>
          <a:ext cx="1196722" cy="602136"/>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Email Address Cleaning and Mapping</a:t>
          </a:r>
        </a:p>
      </dsp:txBody>
      <dsp:txXfrm>
        <a:off x="4155349" y="1551967"/>
        <a:ext cx="1161450" cy="566864"/>
      </dsp:txXfrm>
    </dsp:sp>
    <dsp:sp modelId="{A93E324C-80E6-4FA6-AE3C-8D66A084FEBE}">
      <dsp:nvSpPr>
        <dsp:cNvPr id="0" name=""/>
        <dsp:cNvSpPr/>
      </dsp:nvSpPr>
      <dsp:spPr>
        <a:xfrm>
          <a:off x="5334435" y="1824798"/>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63247" y="1823357"/>
        <a:ext cx="24085" cy="24085"/>
      </dsp:txXfrm>
    </dsp:sp>
    <dsp:sp modelId="{7CCCB48B-FB19-4E0B-89D3-B57AE108C58F}">
      <dsp:nvSpPr>
        <dsp:cNvPr id="0" name=""/>
        <dsp:cNvSpPr/>
      </dsp:nvSpPr>
      <dsp:spPr>
        <a:xfrm>
          <a:off x="5816145" y="1534331"/>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Network Analysis</a:t>
          </a:r>
        </a:p>
      </dsp:txBody>
      <dsp:txXfrm>
        <a:off x="5833781" y="1551967"/>
        <a:ext cx="1169001" cy="566864"/>
      </dsp:txXfrm>
    </dsp:sp>
    <dsp:sp modelId="{BDFC08E7-402E-4256-A498-74395768E2FD}">
      <dsp:nvSpPr>
        <dsp:cNvPr id="0" name=""/>
        <dsp:cNvSpPr/>
      </dsp:nvSpPr>
      <dsp:spPr>
        <a:xfrm>
          <a:off x="7020418" y="1824798"/>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49230" y="1823357"/>
        <a:ext cx="24085" cy="24085"/>
      </dsp:txXfrm>
    </dsp:sp>
    <dsp:sp modelId="{3BC1F662-B5F8-4813-8995-6C1B11053220}">
      <dsp:nvSpPr>
        <dsp:cNvPr id="0" name=""/>
        <dsp:cNvSpPr/>
      </dsp:nvSpPr>
      <dsp:spPr>
        <a:xfrm>
          <a:off x="7502128" y="1534331"/>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Interactive Shiny Application</a:t>
          </a:r>
        </a:p>
      </dsp:txBody>
      <dsp:txXfrm>
        <a:off x="7519764" y="1551967"/>
        <a:ext cx="1169001" cy="566864"/>
      </dsp:txXfrm>
    </dsp:sp>
    <dsp:sp modelId="{850D9F90-01FD-41E0-BA8E-DFA8CCC4D0CB}">
      <dsp:nvSpPr>
        <dsp:cNvPr id="0" name=""/>
        <dsp:cNvSpPr/>
      </dsp:nvSpPr>
      <dsp:spPr>
        <a:xfrm rot="2829178">
          <a:off x="3542682" y="2603812"/>
          <a:ext cx="708350" cy="21203"/>
        </a:xfrm>
        <a:custGeom>
          <a:avLst/>
          <a:gdLst/>
          <a:ahLst/>
          <a:cxnLst/>
          <a:rect l="0" t="0" r="0" b="0"/>
          <a:pathLst>
            <a:path>
              <a:moveTo>
                <a:pt x="0" y="10601"/>
              </a:moveTo>
              <a:lnTo>
                <a:pt x="708350"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79149" y="2596706"/>
        <a:ext cx="35417" cy="35417"/>
      </dsp:txXfrm>
    </dsp:sp>
    <dsp:sp modelId="{90ACF6FF-4A11-45FB-8FDE-D62A4B097D74}">
      <dsp:nvSpPr>
        <dsp:cNvPr id="0" name=""/>
        <dsp:cNvSpPr/>
      </dsp:nvSpPr>
      <dsp:spPr>
        <a:xfrm>
          <a:off x="4137713" y="2573017"/>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Cleaning</a:t>
          </a:r>
        </a:p>
      </dsp:txBody>
      <dsp:txXfrm>
        <a:off x="4155349" y="2590653"/>
        <a:ext cx="1169001" cy="566864"/>
      </dsp:txXfrm>
    </dsp:sp>
    <dsp:sp modelId="{FAE4C5E6-2B15-45D5-B537-3DB768A46748}">
      <dsp:nvSpPr>
        <dsp:cNvPr id="0" name=""/>
        <dsp:cNvSpPr/>
      </dsp:nvSpPr>
      <dsp:spPr>
        <a:xfrm>
          <a:off x="5341986" y="2863484"/>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70798" y="2862043"/>
        <a:ext cx="24085" cy="24085"/>
      </dsp:txXfrm>
    </dsp:sp>
    <dsp:sp modelId="{B9081C04-E392-4816-9925-7BFF21BBE5D8}">
      <dsp:nvSpPr>
        <dsp:cNvPr id="0" name=""/>
        <dsp:cNvSpPr/>
      </dsp:nvSpPr>
      <dsp:spPr>
        <a:xfrm>
          <a:off x="5823696" y="2573017"/>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Topic Modelling</a:t>
          </a:r>
        </a:p>
      </dsp:txBody>
      <dsp:txXfrm>
        <a:off x="5841332" y="2590653"/>
        <a:ext cx="1169001" cy="566864"/>
      </dsp:txXfrm>
    </dsp:sp>
    <dsp:sp modelId="{64DD435B-7F31-427F-B72B-89C116C869CF}">
      <dsp:nvSpPr>
        <dsp:cNvPr id="0" name=""/>
        <dsp:cNvSpPr/>
      </dsp:nvSpPr>
      <dsp:spPr>
        <a:xfrm>
          <a:off x="7027969" y="2863484"/>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781" y="2862043"/>
        <a:ext cx="24085" cy="24085"/>
      </dsp:txXfrm>
    </dsp:sp>
    <dsp:sp modelId="{D92E86CB-DD17-4037-B1DC-7E08F3D73387}">
      <dsp:nvSpPr>
        <dsp:cNvPr id="0" name=""/>
        <dsp:cNvSpPr/>
      </dsp:nvSpPr>
      <dsp:spPr>
        <a:xfrm>
          <a:off x="7509679" y="2573017"/>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Analysis</a:t>
          </a:r>
        </a:p>
      </dsp:txBody>
      <dsp:txXfrm>
        <a:off x="7527315" y="2590653"/>
        <a:ext cx="1169001" cy="566864"/>
      </dsp:txXfrm>
    </dsp:sp>
    <dsp:sp modelId="{D8668A71-51E6-479F-A7F2-4E53BCB9294C}">
      <dsp:nvSpPr>
        <dsp:cNvPr id="0" name=""/>
        <dsp:cNvSpPr/>
      </dsp:nvSpPr>
      <dsp:spPr>
        <a:xfrm rot="19457599">
          <a:off x="8658193" y="2690370"/>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2686141"/>
        <a:ext cx="29661" cy="29661"/>
      </dsp:txXfrm>
    </dsp:sp>
    <dsp:sp modelId="{0BAC0A33-6FE1-4285-B365-7A3EC35BE74F}">
      <dsp:nvSpPr>
        <dsp:cNvPr id="0" name=""/>
        <dsp:cNvSpPr/>
      </dsp:nvSpPr>
      <dsp:spPr>
        <a:xfrm>
          <a:off x="9195662" y="2226789"/>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Case Review Support</a:t>
          </a:r>
        </a:p>
      </dsp:txBody>
      <dsp:txXfrm>
        <a:off x="9213298" y="2244425"/>
        <a:ext cx="1169001" cy="566864"/>
      </dsp:txXfrm>
    </dsp:sp>
    <dsp:sp modelId="{F21A5390-7D52-4126-805E-61A2AC39DF48}">
      <dsp:nvSpPr>
        <dsp:cNvPr id="0" name=""/>
        <dsp:cNvSpPr/>
      </dsp:nvSpPr>
      <dsp:spPr>
        <a:xfrm rot="2142401">
          <a:off x="8658193" y="3036598"/>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3032369"/>
        <a:ext cx="29661" cy="29661"/>
      </dsp:txXfrm>
    </dsp:sp>
    <dsp:sp modelId="{C83D8037-501D-4367-B01E-49F9253D2B88}">
      <dsp:nvSpPr>
        <dsp:cNvPr id="0" name=""/>
        <dsp:cNvSpPr/>
      </dsp:nvSpPr>
      <dsp:spPr>
        <a:xfrm>
          <a:off x="9195662" y="2919246"/>
          <a:ext cx="1204273" cy="602136"/>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Bespoke work</a:t>
          </a:r>
        </a:p>
      </dsp:txBody>
      <dsp:txXfrm>
        <a:off x="9213298" y="2936882"/>
        <a:ext cx="1169001" cy="566864"/>
      </dsp:txXfrm>
    </dsp:sp>
    <dsp:sp modelId="{FE65D4ED-7CC6-4C96-B8F9-76FB159A19F5}">
      <dsp:nvSpPr>
        <dsp:cNvPr id="0" name=""/>
        <dsp:cNvSpPr/>
      </dsp:nvSpPr>
      <dsp:spPr>
        <a:xfrm rot="3789830">
          <a:off x="1677350" y="3772334"/>
          <a:ext cx="1067048" cy="21203"/>
        </a:xfrm>
        <a:custGeom>
          <a:avLst/>
          <a:gdLst/>
          <a:ahLst/>
          <a:cxnLst/>
          <a:rect l="0" t="0" r="0" b="0"/>
          <a:pathLst>
            <a:path>
              <a:moveTo>
                <a:pt x="0" y="10601"/>
              </a:moveTo>
              <a:lnTo>
                <a:pt x="1067048" y="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84199" y="3756260"/>
        <a:ext cx="53352" cy="53352"/>
      </dsp:txXfrm>
    </dsp:sp>
    <dsp:sp modelId="{85144864-D57F-4867-9A06-B166519B9A56}">
      <dsp:nvSpPr>
        <dsp:cNvPr id="0" name=""/>
        <dsp:cNvSpPr/>
      </dsp:nvSpPr>
      <dsp:spPr>
        <a:xfrm>
          <a:off x="2451730"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a:t>Documents</a:t>
          </a:r>
        </a:p>
      </dsp:txBody>
      <dsp:txXfrm>
        <a:off x="2469366" y="3975568"/>
        <a:ext cx="1169001" cy="566864"/>
      </dsp:txXfrm>
    </dsp:sp>
    <dsp:sp modelId="{4923AF44-916A-4766-A351-E7B79F70582C}">
      <dsp:nvSpPr>
        <dsp:cNvPr id="0" name=""/>
        <dsp:cNvSpPr/>
      </dsp:nvSpPr>
      <dsp:spPr>
        <a:xfrm>
          <a:off x="3656003"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84815" y="4246958"/>
        <a:ext cx="24085" cy="24085"/>
      </dsp:txXfrm>
    </dsp:sp>
    <dsp:sp modelId="{C132C1F2-3779-4B25-A4D2-CBF8DC4D4550}">
      <dsp:nvSpPr>
        <dsp:cNvPr id="0" name=""/>
        <dsp:cNvSpPr/>
      </dsp:nvSpPr>
      <dsp:spPr>
        <a:xfrm>
          <a:off x="4137713"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Cleaning</a:t>
          </a:r>
        </a:p>
      </dsp:txBody>
      <dsp:txXfrm>
        <a:off x="4155349" y="3975568"/>
        <a:ext cx="1169001" cy="566864"/>
      </dsp:txXfrm>
    </dsp:sp>
    <dsp:sp modelId="{CF6AF357-C9AE-4E85-949E-0E295ECFC053}">
      <dsp:nvSpPr>
        <dsp:cNvPr id="0" name=""/>
        <dsp:cNvSpPr/>
      </dsp:nvSpPr>
      <dsp:spPr>
        <a:xfrm>
          <a:off x="5341986"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70798" y="4246958"/>
        <a:ext cx="24085" cy="24085"/>
      </dsp:txXfrm>
    </dsp:sp>
    <dsp:sp modelId="{67E6656C-BB37-414F-A268-F0512687F070}">
      <dsp:nvSpPr>
        <dsp:cNvPr id="0" name=""/>
        <dsp:cNvSpPr/>
      </dsp:nvSpPr>
      <dsp:spPr>
        <a:xfrm>
          <a:off x="5823696" y="3957932"/>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Topic Modelling</a:t>
          </a:r>
        </a:p>
      </dsp:txBody>
      <dsp:txXfrm>
        <a:off x="5841332" y="3975568"/>
        <a:ext cx="1169001" cy="566864"/>
      </dsp:txXfrm>
    </dsp:sp>
    <dsp:sp modelId="{6D83A961-C739-43BC-82BC-A2E7632AABE5}">
      <dsp:nvSpPr>
        <dsp:cNvPr id="0" name=""/>
        <dsp:cNvSpPr/>
      </dsp:nvSpPr>
      <dsp:spPr>
        <a:xfrm>
          <a:off x="7027969" y="4248399"/>
          <a:ext cx="481709" cy="21203"/>
        </a:xfrm>
        <a:custGeom>
          <a:avLst/>
          <a:gdLst/>
          <a:ahLst/>
          <a:cxnLst/>
          <a:rect l="0" t="0" r="0" b="0"/>
          <a:pathLst>
            <a:path>
              <a:moveTo>
                <a:pt x="0" y="10601"/>
              </a:moveTo>
              <a:lnTo>
                <a:pt x="481709"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781" y="4246958"/>
        <a:ext cx="24085" cy="24085"/>
      </dsp:txXfrm>
    </dsp:sp>
    <dsp:sp modelId="{B49BE218-AF81-4B55-946E-E392467A6274}">
      <dsp:nvSpPr>
        <dsp:cNvPr id="0" name=""/>
        <dsp:cNvSpPr/>
      </dsp:nvSpPr>
      <dsp:spPr>
        <a:xfrm>
          <a:off x="7509679" y="3957932"/>
          <a:ext cx="1204273" cy="60213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Text Analysis</a:t>
          </a:r>
        </a:p>
      </dsp:txBody>
      <dsp:txXfrm>
        <a:off x="7527315" y="3975568"/>
        <a:ext cx="1169001" cy="566864"/>
      </dsp:txXfrm>
    </dsp:sp>
    <dsp:sp modelId="{6E9FEFD1-3303-4A1F-8FD9-7E4888330324}">
      <dsp:nvSpPr>
        <dsp:cNvPr id="0" name=""/>
        <dsp:cNvSpPr/>
      </dsp:nvSpPr>
      <dsp:spPr>
        <a:xfrm rot="19457599">
          <a:off x="8658193" y="4075284"/>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4071055"/>
        <a:ext cx="29661" cy="29661"/>
      </dsp:txXfrm>
    </dsp:sp>
    <dsp:sp modelId="{585A3971-26B7-4F59-AC62-CCB612783A63}">
      <dsp:nvSpPr>
        <dsp:cNvPr id="0" name=""/>
        <dsp:cNvSpPr/>
      </dsp:nvSpPr>
      <dsp:spPr>
        <a:xfrm>
          <a:off x="9195662" y="3611703"/>
          <a:ext cx="1204273" cy="6021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Case Review Support</a:t>
          </a:r>
        </a:p>
      </dsp:txBody>
      <dsp:txXfrm>
        <a:off x="9213298" y="3629339"/>
        <a:ext cx="1169001" cy="566864"/>
      </dsp:txXfrm>
    </dsp:sp>
    <dsp:sp modelId="{3517C094-F982-4A4D-B52D-7F1EC2ABF29F}">
      <dsp:nvSpPr>
        <dsp:cNvPr id="0" name=""/>
        <dsp:cNvSpPr/>
      </dsp:nvSpPr>
      <dsp:spPr>
        <a:xfrm rot="2142401">
          <a:off x="8658193" y="4421513"/>
          <a:ext cx="593226" cy="21203"/>
        </a:xfrm>
        <a:custGeom>
          <a:avLst/>
          <a:gdLst/>
          <a:ahLst/>
          <a:cxnLst/>
          <a:rect l="0" t="0" r="0" b="0"/>
          <a:pathLst>
            <a:path>
              <a:moveTo>
                <a:pt x="0" y="10601"/>
              </a:moveTo>
              <a:lnTo>
                <a:pt x="593226" y="10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939976" y="4417284"/>
        <a:ext cx="29661" cy="29661"/>
      </dsp:txXfrm>
    </dsp:sp>
    <dsp:sp modelId="{D78E9999-FC38-441F-9D20-146D2F4C0A56}">
      <dsp:nvSpPr>
        <dsp:cNvPr id="0" name=""/>
        <dsp:cNvSpPr/>
      </dsp:nvSpPr>
      <dsp:spPr>
        <a:xfrm>
          <a:off x="9195662" y="4304161"/>
          <a:ext cx="1204273" cy="602136"/>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a:t>Bespoke Work</a:t>
          </a:r>
        </a:p>
      </dsp:txBody>
      <dsp:txXfrm>
        <a:off x="9213298" y="4321797"/>
        <a:ext cx="1169001" cy="5668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2AA187-1F3E-4780-A46D-1141386E59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2699089-B3EA-F6B4-4C37-9EDC1EBC20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9076A7-7773-CB4F-8229-59133E253976}" type="datetimeFigureOut">
              <a:rPr lang="en-GB" smtClean="0"/>
              <a:t>16/05/2024</a:t>
            </a:fld>
            <a:endParaRPr lang="en-GB"/>
          </a:p>
        </p:txBody>
      </p:sp>
      <p:sp>
        <p:nvSpPr>
          <p:cNvPr id="4" name="Footer Placeholder 3">
            <a:extLst>
              <a:ext uri="{FF2B5EF4-FFF2-40B4-BE49-F238E27FC236}">
                <a16:creationId xmlns:a16="http://schemas.microsoft.com/office/drawing/2014/main" id="{8B9BF779-7696-7B9E-2238-6391CD692E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F6E2B46-FAA8-EB7F-2CBB-BDD346E94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727C43-88A0-C94F-AA89-4040C155A73E}" type="slidenum">
              <a:rPr lang="en-GB" smtClean="0"/>
              <a:t>‹#›</a:t>
            </a:fld>
            <a:endParaRPr lang="en-GB"/>
          </a:p>
        </p:txBody>
      </p:sp>
    </p:spTree>
    <p:extLst>
      <p:ext uri="{BB962C8B-B14F-4D97-AF65-F5344CB8AC3E}">
        <p14:creationId xmlns:p14="http://schemas.microsoft.com/office/powerpoint/2010/main" val="145164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C5EEF-0654-7D48-93BD-ACB63AC90DF4}" type="datetimeFigureOut">
              <a:rPr lang="en-GB" smtClean="0"/>
              <a:t>16/05/2024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517B3-F529-EF43-9DD9-641C1F7AF928}" type="slidenum">
              <a:rPr lang="en-GB" smtClean="0"/>
              <a:t>‹#›</a:t>
            </a:fld>
            <a:endParaRPr lang="en-GB"/>
          </a:p>
        </p:txBody>
      </p:sp>
    </p:spTree>
    <p:extLst>
      <p:ext uri="{BB962C8B-B14F-4D97-AF65-F5344CB8AC3E}">
        <p14:creationId xmlns:p14="http://schemas.microsoft.com/office/powerpoint/2010/main" val="2677499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a:t>Talk through the past, present and future states</a:t>
            </a:r>
          </a:p>
        </p:txBody>
      </p:sp>
      <p:sp>
        <p:nvSpPr>
          <p:cNvPr id="4" name="Slide Number Placeholder 3"/>
          <p:cNvSpPr>
            <a:spLocks noGrp="1"/>
          </p:cNvSpPr>
          <p:nvPr>
            <p:ph type="sldNum" sz="quarter" idx="5"/>
          </p:nvPr>
        </p:nvSpPr>
        <p:spPr/>
        <p:txBody>
          <a:bodyPr/>
          <a:lstStyle/>
          <a:p>
            <a:fld id="{C18309DD-16EF-41BD-87C5-4FE9D5D78056}" type="slidenum">
              <a:rPr lang="en-GB" smtClean="0"/>
              <a:t>4</a:t>
            </a:fld>
            <a:endParaRPr lang="en-GB"/>
          </a:p>
        </p:txBody>
      </p:sp>
    </p:spTree>
    <p:extLst>
      <p:ext uri="{BB962C8B-B14F-4D97-AF65-F5344CB8AC3E}">
        <p14:creationId xmlns:p14="http://schemas.microsoft.com/office/powerpoint/2010/main" val="1917875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different algorithms for doing topic modelling, and the one we have chosen is Latent Dirichlet Allocation. I won’t cover exactly how this algorithm works, but it delivers two outputs, a beta matrix, which is the probabilities of all the words belonging to topics, and the gamma matrix, which is the probabilities of the documents belonging to topics.</a:t>
            </a:r>
          </a:p>
          <a:p>
            <a:endParaRPr lang="en-GB" dirty="0"/>
          </a:p>
          <a:p>
            <a:r>
              <a:rPr lang="en-GB" dirty="0"/>
              <a:t>The second input we have to give it, is k, the number of topics, and this is rather more difficult to decide upon. </a:t>
            </a:r>
          </a:p>
        </p:txBody>
      </p:sp>
      <p:sp>
        <p:nvSpPr>
          <p:cNvPr id="4" name="Slide Number Placeholder 3"/>
          <p:cNvSpPr>
            <a:spLocks noGrp="1"/>
          </p:cNvSpPr>
          <p:nvPr>
            <p:ph type="sldNum" sz="quarter" idx="5"/>
          </p:nvPr>
        </p:nvSpPr>
        <p:spPr/>
        <p:txBody>
          <a:bodyPr/>
          <a:lstStyle/>
          <a:p>
            <a:fld id="{C87517B3-F529-EF43-9DD9-641C1F7AF928}" type="slidenum">
              <a:rPr lang="en-GB" smtClean="0"/>
              <a:t>31</a:t>
            </a:fld>
            <a:endParaRPr lang="en-GB"/>
          </a:p>
        </p:txBody>
      </p:sp>
    </p:spTree>
    <p:extLst>
      <p:ext uri="{BB962C8B-B14F-4D97-AF65-F5344CB8AC3E}">
        <p14:creationId xmlns:p14="http://schemas.microsoft.com/office/powerpoint/2010/main" val="4154632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Happily some academics have also tried to solve this for us, and come up with their own published measures, to estimate the number of topics by calculating ‘similarities’ / ‘distances’ between topics. The top 2 we look to minimise, the bottom one we look to get close to one, and we’re looking for a big jump in these measures. The </a:t>
            </a:r>
            <a:r>
              <a:rPr lang="en-GB" dirty="0" err="1"/>
              <a:t>Devaud</a:t>
            </a:r>
            <a:r>
              <a:rPr lang="en-GB" dirty="0"/>
              <a:t> measure here suggests a big improvement in moving from 4 to 5 topics for example. But it’s always a balance. We find that too many topics makes it difficult to interpret – we’re looking for enough to tell the story about what’s in the data, but having too many makes discerning what the topics are about very difficult.</a:t>
            </a:r>
          </a:p>
        </p:txBody>
      </p:sp>
      <p:sp>
        <p:nvSpPr>
          <p:cNvPr id="4" name="Slide Number Placeholder 3"/>
          <p:cNvSpPr>
            <a:spLocks noGrp="1"/>
          </p:cNvSpPr>
          <p:nvPr>
            <p:ph type="sldNum" sz="quarter" idx="5"/>
          </p:nvPr>
        </p:nvSpPr>
        <p:spPr/>
        <p:txBody>
          <a:bodyPr/>
          <a:lstStyle/>
          <a:p>
            <a:fld id="{C87517B3-F529-EF43-9DD9-641C1F7AF928}" type="slidenum">
              <a:rPr lang="en-GB" smtClean="0"/>
              <a:t>32</a:t>
            </a:fld>
            <a:endParaRPr lang="en-GB"/>
          </a:p>
        </p:txBody>
      </p:sp>
    </p:spTree>
    <p:extLst>
      <p:ext uri="{BB962C8B-B14F-4D97-AF65-F5344CB8AC3E}">
        <p14:creationId xmlns:p14="http://schemas.microsoft.com/office/powerpoint/2010/main" val="108656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the beta matrix to find the most relevant words in each topic, and present them in lists like this. It does require experience and tax specialist expertise to decipher what the topics are, but it’s so rewarding when you actually figure them out. They obviously vary between cases, but we often get things like accounting and financial planning, topics for internal ‘projects’ together with their codenames, there’s often a legal topic, for example facilitating an acquisition, and we often get newsletters and dumping grounds. They might sound like they’re less useful, but topic modelling means the case team can de-prioritise reviewing these documents and focus on the meatier topics instead.</a:t>
            </a:r>
          </a:p>
        </p:txBody>
      </p:sp>
      <p:sp>
        <p:nvSpPr>
          <p:cNvPr id="4" name="Slide Number Placeholder 3"/>
          <p:cNvSpPr>
            <a:spLocks noGrp="1"/>
          </p:cNvSpPr>
          <p:nvPr>
            <p:ph type="sldNum" sz="quarter" idx="5"/>
          </p:nvPr>
        </p:nvSpPr>
        <p:spPr/>
        <p:txBody>
          <a:bodyPr/>
          <a:lstStyle/>
          <a:p>
            <a:fld id="{C87517B3-F529-EF43-9DD9-641C1F7AF928}" type="slidenum">
              <a:rPr lang="en-GB" smtClean="0"/>
              <a:t>33</a:t>
            </a:fld>
            <a:endParaRPr lang="en-GB"/>
          </a:p>
        </p:txBody>
      </p:sp>
    </p:spTree>
    <p:extLst>
      <p:ext uri="{BB962C8B-B14F-4D97-AF65-F5344CB8AC3E}">
        <p14:creationId xmlns:p14="http://schemas.microsoft.com/office/powerpoint/2010/main" val="3570560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bubble chart is an interactive visual that users can create in R, which uses principal component analysis to visualise the topics, and the overlaps, and gives you the words in each topic by relevance and pertinence. </a:t>
            </a:r>
          </a:p>
          <a:p>
            <a:endParaRPr lang="en-GB" dirty="0"/>
          </a:p>
          <a:p>
            <a:r>
              <a:rPr lang="en-GB" dirty="0"/>
              <a:t>The code is quite fiddly and involves a custom function, rather than producing the code in this slide I’ll provide a link later on to help you create it, though your topics do get rearranged into size order.</a:t>
            </a:r>
          </a:p>
          <a:p>
            <a:endParaRPr lang="en-GB" dirty="0"/>
          </a:p>
          <a:p>
            <a:r>
              <a:rPr lang="en-GB" dirty="0"/>
              <a:t>The emails and the attachments are very different in nature, and so lend themselves to being split up before you do the topic modelling.</a:t>
            </a:r>
          </a:p>
        </p:txBody>
      </p:sp>
      <p:sp>
        <p:nvSpPr>
          <p:cNvPr id="4" name="Slide Number Placeholder 3"/>
          <p:cNvSpPr>
            <a:spLocks noGrp="1"/>
          </p:cNvSpPr>
          <p:nvPr>
            <p:ph type="sldNum" sz="quarter" idx="5"/>
          </p:nvPr>
        </p:nvSpPr>
        <p:spPr/>
        <p:txBody>
          <a:bodyPr/>
          <a:lstStyle/>
          <a:p>
            <a:fld id="{C87517B3-F529-EF43-9DD9-641C1F7AF928}" type="slidenum">
              <a:rPr lang="en-GB" smtClean="0"/>
              <a:t>34</a:t>
            </a:fld>
            <a:endParaRPr lang="en-GB"/>
          </a:p>
        </p:txBody>
      </p:sp>
    </p:spTree>
    <p:extLst>
      <p:ext uri="{BB962C8B-B14F-4D97-AF65-F5344CB8AC3E}">
        <p14:creationId xmlns:p14="http://schemas.microsoft.com/office/powerpoint/2010/main" val="3621060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then a reminder of how the topic modelling works. In purple we have the effect on the case, and I’ll come back to that in a few moments after giving you a preview of the other bits of text analysis we can do</a:t>
            </a:r>
          </a:p>
        </p:txBody>
      </p:sp>
      <p:sp>
        <p:nvSpPr>
          <p:cNvPr id="4" name="Slide Number Placeholder 3"/>
          <p:cNvSpPr>
            <a:spLocks noGrp="1"/>
          </p:cNvSpPr>
          <p:nvPr>
            <p:ph type="sldNum" sz="quarter" idx="5"/>
          </p:nvPr>
        </p:nvSpPr>
        <p:spPr/>
        <p:txBody>
          <a:bodyPr/>
          <a:lstStyle/>
          <a:p>
            <a:fld id="{C87517B3-F529-EF43-9DD9-641C1F7AF928}" type="slidenum">
              <a:rPr lang="en-GB" smtClean="0"/>
              <a:t>35</a:t>
            </a:fld>
            <a:endParaRPr lang="en-GB"/>
          </a:p>
        </p:txBody>
      </p:sp>
    </p:spTree>
    <p:extLst>
      <p:ext uri="{BB962C8B-B14F-4D97-AF65-F5344CB8AC3E}">
        <p14:creationId xmlns:p14="http://schemas.microsoft.com/office/powerpoint/2010/main" val="236233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might ask how do you go about identifying abbreviations? Bit of a hack, but we clash the words in the documents against the dictionary, with the help of the </a:t>
            </a:r>
            <a:r>
              <a:rPr lang="en-GB" dirty="0" err="1"/>
              <a:t>hunspell</a:t>
            </a:r>
            <a:r>
              <a:rPr lang="en-GB" dirty="0"/>
              <a:t> package. Anything leftover is assumed to be an abbreviation. Flaw to the method – any abbreviation that just so happens to be a dictionary word will be dropped. For example, RAP</a:t>
            </a:r>
          </a:p>
          <a:p>
            <a:r>
              <a:rPr lang="en-GB" dirty="0"/>
              <a:t>This visual came from a case in the telecoms industry</a:t>
            </a:r>
          </a:p>
        </p:txBody>
      </p:sp>
      <p:sp>
        <p:nvSpPr>
          <p:cNvPr id="4" name="Slide Number Placeholder 3"/>
          <p:cNvSpPr>
            <a:spLocks noGrp="1"/>
          </p:cNvSpPr>
          <p:nvPr>
            <p:ph type="sldNum" sz="quarter" idx="5"/>
          </p:nvPr>
        </p:nvSpPr>
        <p:spPr/>
        <p:txBody>
          <a:bodyPr/>
          <a:lstStyle/>
          <a:p>
            <a:fld id="{C87517B3-F529-EF43-9DD9-641C1F7AF928}" type="slidenum">
              <a:rPr lang="en-GB" smtClean="0"/>
              <a:t>38</a:t>
            </a:fld>
            <a:endParaRPr lang="en-GB"/>
          </a:p>
        </p:txBody>
      </p:sp>
    </p:spTree>
    <p:extLst>
      <p:ext uri="{BB962C8B-B14F-4D97-AF65-F5344CB8AC3E}">
        <p14:creationId xmlns:p14="http://schemas.microsoft.com/office/powerpoint/2010/main" val="165055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 grams are the most common phrases and are fairly self explanatory. Remember though that we have taken the </a:t>
            </a:r>
            <a:r>
              <a:rPr lang="en-GB" dirty="0" err="1"/>
              <a:t>stopwords</a:t>
            </a:r>
            <a:r>
              <a:rPr lang="en-GB" dirty="0"/>
              <a:t> out, so in isolation some of them may not make much sense. Time </a:t>
            </a:r>
            <a:r>
              <a:rPr lang="en-GB" dirty="0" err="1"/>
              <a:t>time</a:t>
            </a:r>
            <a:r>
              <a:rPr lang="en-GB" dirty="0"/>
              <a:t> for example might have had the words like ‘to’ and ‘after’ removed. The tax specialists have access to a facility where they can text search, </a:t>
            </a:r>
            <a:r>
              <a:rPr lang="en-GB" dirty="0" err="1"/>
              <a:t>bringin</a:t>
            </a:r>
            <a:r>
              <a:rPr lang="en-GB" dirty="0"/>
              <a:t> up documents that contain certain words or phrases, and these n-grams are ideal motivation to decide what to look for. </a:t>
            </a:r>
          </a:p>
          <a:p>
            <a:endParaRPr lang="en-GB" dirty="0"/>
          </a:p>
          <a:p>
            <a:r>
              <a:rPr lang="en-GB" dirty="0"/>
              <a:t>Often some interesting phrases come up, in one case we had the bigram “"</a:t>
            </a:r>
            <a:r>
              <a:rPr lang="en-GB" dirty="0" err="1"/>
              <a:t>verdwijnende</a:t>
            </a:r>
            <a:r>
              <a:rPr lang="en-GB" dirty="0"/>
              <a:t> </a:t>
            </a:r>
            <a:r>
              <a:rPr lang="en-GB" dirty="0" err="1"/>
              <a:t>vennootschap</a:t>
            </a:r>
            <a:r>
              <a:rPr lang="en-GB" dirty="0"/>
              <a:t>” come up, which is Dutch for disappearing company, and the fact it was in Dutch may be significant. In another, the most common trigram containing the word ‘vat’ (value added tax) was KZT </a:t>
            </a:r>
            <a:r>
              <a:rPr lang="en-GB" dirty="0" err="1"/>
              <a:t>incl</a:t>
            </a:r>
            <a:r>
              <a:rPr lang="en-GB" dirty="0"/>
              <a:t> VAT. KZT is the currency code for the </a:t>
            </a:r>
            <a:r>
              <a:rPr lang="en-GB" dirty="0" err="1"/>
              <a:t>Kazhakstani</a:t>
            </a:r>
            <a:r>
              <a:rPr lang="en-GB" dirty="0"/>
              <a:t> Tenge…</a:t>
            </a:r>
          </a:p>
        </p:txBody>
      </p:sp>
      <p:sp>
        <p:nvSpPr>
          <p:cNvPr id="4" name="Slide Number Placeholder 3"/>
          <p:cNvSpPr>
            <a:spLocks noGrp="1"/>
          </p:cNvSpPr>
          <p:nvPr>
            <p:ph type="sldNum" sz="quarter" idx="5"/>
          </p:nvPr>
        </p:nvSpPr>
        <p:spPr/>
        <p:txBody>
          <a:bodyPr/>
          <a:lstStyle/>
          <a:p>
            <a:fld id="{C87517B3-F529-EF43-9DD9-641C1F7AF928}" type="slidenum">
              <a:rPr lang="en-GB" smtClean="0"/>
              <a:t>39</a:t>
            </a:fld>
            <a:endParaRPr lang="en-GB"/>
          </a:p>
        </p:txBody>
      </p:sp>
    </p:spTree>
    <p:extLst>
      <p:ext uri="{BB962C8B-B14F-4D97-AF65-F5344CB8AC3E}">
        <p14:creationId xmlns:p14="http://schemas.microsoft.com/office/powerpoint/2010/main" val="411348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Back to topic modelling, I mentioned the beta matrix earlier, which gave us the probabilities of words belonging to topics. We also have the gamma matrix, which is the probability of documents belonging to topics. Once we have a feel for what the topics are, we can then pick out the documents which come from the topics of interest. We have the ability to save collections of documents belonging to topics and present these to the case teams to review in more detail. We can also pick documents which span multiple topics of interest. But does this truly deliver case teams the documents most relevant to the enquiry?</a:t>
            </a:r>
          </a:p>
          <a:p>
            <a:endParaRPr lang="en-GB" dirty="0"/>
          </a:p>
        </p:txBody>
      </p:sp>
      <p:sp>
        <p:nvSpPr>
          <p:cNvPr id="4" name="Slide Number Placeholder 3"/>
          <p:cNvSpPr>
            <a:spLocks noGrp="1"/>
          </p:cNvSpPr>
          <p:nvPr>
            <p:ph type="sldNum" sz="quarter" idx="5"/>
          </p:nvPr>
        </p:nvSpPr>
        <p:spPr/>
        <p:txBody>
          <a:bodyPr/>
          <a:lstStyle/>
          <a:p>
            <a:fld id="{C87517B3-F529-EF43-9DD9-641C1F7AF928}" type="slidenum">
              <a:rPr lang="en-GB" smtClean="0"/>
              <a:t>40</a:t>
            </a:fld>
            <a:endParaRPr lang="en-GB"/>
          </a:p>
        </p:txBody>
      </p:sp>
    </p:spTree>
    <p:extLst>
      <p:ext uri="{BB962C8B-B14F-4D97-AF65-F5344CB8AC3E}">
        <p14:creationId xmlns:p14="http://schemas.microsoft.com/office/powerpoint/2010/main" val="2646647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it does. Within the BDEC environment, case teams can mark, or annotate documents, as relevant or not relevant to the enquiry. We expect the vast majority will not be relevant, but if we overlay the documents they have reviewed, with the lead topic according to our topic modelling, we see some clear trends. The important stuff largely seems to come from topics 4 and 5. We thought initially that 6 would be important, but when we did further digging they contained some of the buzzwords but not in the context we were looking for. Of the 7 topics, 4 of them were pretty useless, and whilst we’d like some slightly larger sample sizes for some of the, especially topic 2, this is good news? It’s good because we can direct case teams to the important topics, and they don’t have to manually review all the documents from 2, 3, 6 and 7. Whilst there is a chance they could miss something, they can be confident that they’ll capture the important stuff early on, and if they don’t get round to reviewing the other documents, be pretty confident they’re not missing anything.</a:t>
            </a:r>
          </a:p>
        </p:txBody>
      </p:sp>
      <p:sp>
        <p:nvSpPr>
          <p:cNvPr id="4" name="Slide Number Placeholder 3"/>
          <p:cNvSpPr>
            <a:spLocks noGrp="1"/>
          </p:cNvSpPr>
          <p:nvPr>
            <p:ph type="sldNum" sz="quarter" idx="5"/>
          </p:nvPr>
        </p:nvSpPr>
        <p:spPr/>
        <p:txBody>
          <a:bodyPr/>
          <a:lstStyle/>
          <a:p>
            <a:fld id="{C87517B3-F529-EF43-9DD9-641C1F7AF928}" type="slidenum">
              <a:rPr lang="en-GB" smtClean="0"/>
              <a:t>41</a:t>
            </a:fld>
            <a:endParaRPr lang="en-GB"/>
          </a:p>
        </p:txBody>
      </p:sp>
    </p:spTree>
    <p:extLst>
      <p:ext uri="{BB962C8B-B14F-4D97-AF65-F5344CB8AC3E}">
        <p14:creationId xmlns:p14="http://schemas.microsoft.com/office/powerpoint/2010/main" val="3881575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other thing we can do with the gamma matrix is plot peaks in activity overall, and peaks in particular topics. So lots of activity in 2015, and smaller peaks earlier on too. Topic wise, March 2011 was a </a:t>
            </a:r>
            <a:r>
              <a:rPr lang="en-GB" dirty="0" err="1"/>
              <a:t>numper</a:t>
            </a:r>
            <a:r>
              <a:rPr lang="en-GB" dirty="0"/>
              <a:t> month for topic 1, and July 2012 a bumper month for topic 6, which could potentially be significant. Topic 4 shrinks a fair bit in early 2015 but fills up much more of the bar chart in late 2015 and early 2016</a:t>
            </a:r>
          </a:p>
        </p:txBody>
      </p:sp>
      <p:sp>
        <p:nvSpPr>
          <p:cNvPr id="4" name="Slide Number Placeholder 3"/>
          <p:cNvSpPr>
            <a:spLocks noGrp="1"/>
          </p:cNvSpPr>
          <p:nvPr>
            <p:ph type="sldNum" sz="quarter" idx="5"/>
          </p:nvPr>
        </p:nvSpPr>
        <p:spPr/>
        <p:txBody>
          <a:bodyPr/>
          <a:lstStyle/>
          <a:p>
            <a:fld id="{C87517B3-F529-EF43-9DD9-641C1F7AF928}" type="slidenum">
              <a:rPr lang="en-GB" smtClean="0"/>
              <a:t>42</a:t>
            </a:fld>
            <a:endParaRPr lang="en-GB"/>
          </a:p>
        </p:txBody>
      </p:sp>
    </p:spTree>
    <p:extLst>
      <p:ext uri="{BB962C8B-B14F-4D97-AF65-F5344CB8AC3E}">
        <p14:creationId xmlns:p14="http://schemas.microsoft.com/office/powerpoint/2010/main" val="409428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87517B3-F529-EF43-9DD9-641C1F7AF928}" type="slidenum">
              <a:rPr lang="en-GB" smtClean="0"/>
              <a:t>7</a:t>
            </a:fld>
            <a:endParaRPr lang="en-GB"/>
          </a:p>
        </p:txBody>
      </p:sp>
    </p:spTree>
    <p:extLst>
      <p:ext uri="{BB962C8B-B14F-4D97-AF65-F5344CB8AC3E}">
        <p14:creationId xmlns:p14="http://schemas.microsoft.com/office/powerpoint/2010/main" val="371343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 to get across, the emails, and the attached word documents are very different in nature. Emails are generally passing short bits of information round, and come in chains, whilst attachments are often much more detailed in nature. Therefore they warrant a very different approach, and we split them up for the purposes of text cleansing and for topic modelling and analysis</a:t>
            </a:r>
          </a:p>
        </p:txBody>
      </p:sp>
      <p:sp>
        <p:nvSpPr>
          <p:cNvPr id="4" name="Slide Number Placeholder 3"/>
          <p:cNvSpPr>
            <a:spLocks noGrp="1"/>
          </p:cNvSpPr>
          <p:nvPr>
            <p:ph type="sldNum" sz="quarter" idx="5"/>
          </p:nvPr>
        </p:nvSpPr>
        <p:spPr/>
        <p:txBody>
          <a:bodyPr/>
          <a:lstStyle/>
          <a:p>
            <a:fld id="{C87517B3-F529-EF43-9DD9-641C1F7AF928}" type="slidenum">
              <a:rPr lang="en-GB" smtClean="0"/>
              <a:t>8</a:t>
            </a:fld>
            <a:endParaRPr lang="en-GB"/>
          </a:p>
        </p:txBody>
      </p:sp>
    </p:spTree>
    <p:extLst>
      <p:ext uri="{BB962C8B-B14F-4D97-AF65-F5344CB8AC3E}">
        <p14:creationId xmlns:p14="http://schemas.microsoft.com/office/powerpoint/2010/main" val="2800404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split our content up line by line? We use a function called unnest_tokens in R. It splits up text contained within a character field of a </a:t>
            </a:r>
            <a:r>
              <a:rPr lang="en-GB" dirty="0" err="1"/>
              <a:t>dataframe</a:t>
            </a:r>
            <a:r>
              <a:rPr lang="en-GB" dirty="0"/>
              <a:t>, into whatever token you require. Word by word, sentence by sentence, line by line, you can even write your own regular expression to split up the text. It’s a really powerful function from the </a:t>
            </a:r>
            <a:r>
              <a:rPr lang="en-GB" dirty="0" err="1"/>
              <a:t>tidytext</a:t>
            </a:r>
            <a:r>
              <a:rPr lang="en-GB" dirty="0"/>
              <a:t> package.</a:t>
            </a:r>
          </a:p>
          <a:p>
            <a:endParaRPr lang="en-GB" dirty="0"/>
          </a:p>
          <a:p>
            <a:r>
              <a:rPr lang="en-GB" dirty="0"/>
              <a:t>Once you have a frequency count of your lines (the table function is a good shortcut), you then have to decide what to drop. This is very context dependent. Generally emails have far more repeated lines than attached documents, so we’d be more brutal in the former. What’s relevant and what’s not is up to you to decide, in conjunction with the tax specialists working on the case.</a:t>
            </a:r>
          </a:p>
        </p:txBody>
      </p:sp>
      <p:sp>
        <p:nvSpPr>
          <p:cNvPr id="4" name="Slide Number Placeholder 3"/>
          <p:cNvSpPr>
            <a:spLocks noGrp="1"/>
          </p:cNvSpPr>
          <p:nvPr>
            <p:ph type="sldNum" sz="quarter" idx="5"/>
          </p:nvPr>
        </p:nvSpPr>
        <p:spPr/>
        <p:txBody>
          <a:bodyPr/>
          <a:lstStyle/>
          <a:p>
            <a:fld id="{C87517B3-F529-EF43-9DD9-641C1F7AF928}" type="slidenum">
              <a:rPr lang="en-GB" smtClean="0"/>
              <a:t>17</a:t>
            </a:fld>
            <a:endParaRPr lang="en-GB"/>
          </a:p>
        </p:txBody>
      </p:sp>
    </p:spTree>
    <p:extLst>
      <p:ext uri="{BB962C8B-B14F-4D97-AF65-F5344CB8AC3E}">
        <p14:creationId xmlns:p14="http://schemas.microsoft.com/office/powerpoint/2010/main" val="909898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87517B3-F529-EF43-9DD9-641C1F7AF928}" type="slidenum">
              <a:rPr lang="en-GB" smtClean="0"/>
              <a:t>18</a:t>
            </a:fld>
            <a:endParaRPr lang="en-GB"/>
          </a:p>
        </p:txBody>
      </p:sp>
    </p:spTree>
    <p:extLst>
      <p:ext uri="{BB962C8B-B14F-4D97-AF65-F5344CB8AC3E}">
        <p14:creationId xmlns:p14="http://schemas.microsoft.com/office/powerpoint/2010/main" val="2864055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 it, the etc.</a:t>
            </a:r>
          </a:p>
          <a:p>
            <a:r>
              <a:rPr lang="en-GB" dirty="0"/>
              <a:t>If you read what’s left as prose, you probably won’t understand it. However for the purpose of our analysis, we’re not reading documents word by word, we’re analysing them to pick out trends and patterns, therefore this is fine to do</a:t>
            </a:r>
          </a:p>
          <a:p>
            <a:r>
              <a:rPr lang="en-GB" dirty="0"/>
              <a:t>The slide mentions foreign languages – the tax risks are international in nature, and it’s quite common we get stuff in German, Dutch, French, even Greek. So this has to be accounted for as well. The </a:t>
            </a:r>
            <a:r>
              <a:rPr lang="en-GB" dirty="0" err="1"/>
              <a:t>stopwords</a:t>
            </a:r>
            <a:r>
              <a:rPr lang="en-GB" dirty="0"/>
              <a:t> function, within the tm package, has lots of different languages programmed into it.</a:t>
            </a:r>
          </a:p>
          <a:p>
            <a:r>
              <a:rPr lang="en-GB" dirty="0"/>
              <a:t>Those chosen by inspection are often ones which become apparent after we’ve done the analysis – there may be a word often appearing in abbreviation analysis, or that’s spanning lots of topics and isn’t very meaningful, and we can just add those to the </a:t>
            </a:r>
            <a:r>
              <a:rPr lang="en-GB" dirty="0" err="1"/>
              <a:t>stopwords</a:t>
            </a:r>
            <a:r>
              <a:rPr lang="en-GB" dirty="0"/>
              <a:t>, which we anti join back to the words</a:t>
            </a:r>
          </a:p>
        </p:txBody>
      </p:sp>
      <p:sp>
        <p:nvSpPr>
          <p:cNvPr id="4" name="Slide Number Placeholder 3"/>
          <p:cNvSpPr>
            <a:spLocks noGrp="1"/>
          </p:cNvSpPr>
          <p:nvPr>
            <p:ph type="sldNum" sz="quarter" idx="5"/>
          </p:nvPr>
        </p:nvSpPr>
        <p:spPr/>
        <p:txBody>
          <a:bodyPr/>
          <a:lstStyle/>
          <a:p>
            <a:fld id="{C87517B3-F529-EF43-9DD9-641C1F7AF928}" type="slidenum">
              <a:rPr lang="en-GB" smtClean="0"/>
              <a:t>20</a:t>
            </a:fld>
            <a:endParaRPr lang="en-GB"/>
          </a:p>
        </p:txBody>
      </p:sp>
    </p:spTree>
    <p:extLst>
      <p:ext uri="{BB962C8B-B14F-4D97-AF65-F5344CB8AC3E}">
        <p14:creationId xmlns:p14="http://schemas.microsoft.com/office/powerpoint/2010/main" val="359714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Topic Modelling has hopefully been covered on your course. It’s a pretty advanced technique, and one of the challenges we have is explaining it to our non-technical tax specialist stakeholders. I take round an example that illustrates the idea…</a:t>
            </a:r>
          </a:p>
        </p:txBody>
      </p:sp>
      <p:sp>
        <p:nvSpPr>
          <p:cNvPr id="4" name="Slide Number Placeholder 3"/>
          <p:cNvSpPr>
            <a:spLocks noGrp="1"/>
          </p:cNvSpPr>
          <p:nvPr>
            <p:ph type="sldNum" sz="quarter" idx="5"/>
          </p:nvPr>
        </p:nvSpPr>
        <p:spPr/>
        <p:txBody>
          <a:bodyPr/>
          <a:lstStyle/>
          <a:p>
            <a:fld id="{C87517B3-F529-EF43-9DD9-641C1F7AF928}" type="slidenum">
              <a:rPr lang="en-GB" smtClean="0"/>
              <a:t>27</a:t>
            </a:fld>
            <a:endParaRPr lang="en-GB"/>
          </a:p>
        </p:txBody>
      </p:sp>
    </p:spTree>
    <p:extLst>
      <p:ext uri="{BB962C8B-B14F-4D97-AF65-F5344CB8AC3E}">
        <p14:creationId xmlns:p14="http://schemas.microsoft.com/office/powerpoint/2010/main" val="2799164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used it in an unsupervised sense but there are supervised alternatives. You can choose to seed words and topics before you start, or we’ve had instances where email caches have arrived in multiple tranches. We ran topic modelling on tranches 1 and 2 together for example, but then including a third tranche, and starting from scratch, can cause topic modelling to deliver different results, and so we can stick with the topics we already had, and fit the new tranche 3 documents to those. I’m not going to cover how supervised models work, but they do exist!</a:t>
            </a:r>
          </a:p>
        </p:txBody>
      </p:sp>
      <p:sp>
        <p:nvSpPr>
          <p:cNvPr id="4" name="Slide Number Placeholder 3"/>
          <p:cNvSpPr>
            <a:spLocks noGrp="1"/>
          </p:cNvSpPr>
          <p:nvPr>
            <p:ph type="sldNum" sz="quarter" idx="5"/>
          </p:nvPr>
        </p:nvSpPr>
        <p:spPr/>
        <p:txBody>
          <a:bodyPr/>
          <a:lstStyle/>
          <a:p>
            <a:fld id="{C87517B3-F529-EF43-9DD9-641C1F7AF928}" type="slidenum">
              <a:rPr lang="en-GB" smtClean="0"/>
              <a:t>28</a:t>
            </a:fld>
            <a:endParaRPr lang="en-GB"/>
          </a:p>
        </p:txBody>
      </p:sp>
    </p:spTree>
    <p:extLst>
      <p:ext uri="{BB962C8B-B14F-4D97-AF65-F5344CB8AC3E}">
        <p14:creationId xmlns:p14="http://schemas.microsoft.com/office/powerpoint/2010/main" val="3102203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input for topic modelling is the document term matrix. This is a huge matrix, and in practice is largely full of zeros! There are more words than documents.</a:t>
            </a:r>
          </a:p>
          <a:p>
            <a:endParaRPr lang="en-GB" dirty="0"/>
          </a:p>
          <a:p>
            <a:r>
              <a:rPr lang="en-GB" dirty="0"/>
              <a:t>If you’ve been watching closely you’ll have spotted my continuity error, ‘a’, ‘is’ and ‘it’ would probably have been cleansed out in the </a:t>
            </a:r>
            <a:r>
              <a:rPr lang="en-GB" dirty="0" err="1"/>
              <a:t>stopwords</a:t>
            </a:r>
            <a:r>
              <a:rPr lang="en-GB" dirty="0"/>
              <a:t> work! But hopefully this illustrates the input object for topic modelling</a:t>
            </a:r>
          </a:p>
        </p:txBody>
      </p:sp>
      <p:sp>
        <p:nvSpPr>
          <p:cNvPr id="4" name="Slide Number Placeholder 3"/>
          <p:cNvSpPr>
            <a:spLocks noGrp="1"/>
          </p:cNvSpPr>
          <p:nvPr>
            <p:ph type="sldNum" sz="quarter" idx="5"/>
          </p:nvPr>
        </p:nvSpPr>
        <p:spPr/>
        <p:txBody>
          <a:bodyPr/>
          <a:lstStyle/>
          <a:p>
            <a:fld id="{C87517B3-F529-EF43-9DD9-641C1F7AF928}" type="slidenum">
              <a:rPr lang="en-GB" smtClean="0"/>
              <a:t>30</a:t>
            </a:fld>
            <a:endParaRPr lang="en-GB"/>
          </a:p>
        </p:txBody>
      </p:sp>
    </p:spTree>
    <p:extLst>
      <p:ext uri="{BB962C8B-B14F-4D97-AF65-F5344CB8AC3E}">
        <p14:creationId xmlns:p14="http://schemas.microsoft.com/office/powerpoint/2010/main" val="3332669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A_Blank_Yellow">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7" name="Picture Placeholder 5">
            <a:extLst>
              <a:ext uri="{FF2B5EF4-FFF2-40B4-BE49-F238E27FC236}">
                <a16:creationId xmlns:a16="http://schemas.microsoft.com/office/drawing/2014/main" id="{A367DC00-B5C0-41C2-A983-5AA7D4EECE1F}"/>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44296302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_A_PSG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F502B996-D5DB-4D10-9366-933F7DDD169B}"/>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217329045"/>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_B_SOLS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2970953405"/>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over_B_T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174794382"/>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_B_VOA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4220382347"/>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A">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ED9961-4F06-EE4F-EACE-9C55AD9D69FC}"/>
              </a:ext>
            </a:extLst>
          </p:cNvPr>
          <p:cNvSpPr txBox="1"/>
          <p:nvPr userDrawn="1"/>
        </p:nvSpPr>
        <p:spPr>
          <a:xfrm>
            <a:off x="-2323681" y="0"/>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5" name="Footer Placeholder 4" descr="CONFIDENTIAL tag">
            <a:extLst>
              <a:ext uri="{FF2B5EF4-FFF2-40B4-BE49-F238E27FC236}">
                <a16:creationId xmlns:a16="http://schemas.microsoft.com/office/drawing/2014/main" id="{022B78CD-665D-5E5C-4FD4-2B643355CEC1}"/>
              </a:ext>
            </a:extLst>
          </p:cNvPr>
          <p:cNvSpPr>
            <a:spLocks noGrp="1"/>
          </p:cNvSpPr>
          <p:nvPr>
            <p:ph type="ftr" sz="quarter" idx="11"/>
          </p:nvPr>
        </p:nvSpPr>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2060003" y="3651418"/>
            <a:ext cx="7861872" cy="447421"/>
          </a:xfrm>
          <a:prstGeom prst="rect">
            <a:avLst/>
          </a:prstGeom>
        </p:spPr>
        <p:txBody>
          <a:bodyPr wrap="square" lIns="0" tIns="7200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2060003" y="2747718"/>
            <a:ext cx="7861872" cy="903700"/>
          </a:xfrm>
          <a:prstGeom prst="rect">
            <a:avLst/>
          </a:prstGeom>
        </p:spPr>
        <p:txBody>
          <a:bodyPr wrap="square" lIns="0" tIns="0" rIns="0" bIns="72000" anchor="b"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9" name="Text Placeholder 8">
            <a:extLst>
              <a:ext uri="{FF2B5EF4-FFF2-40B4-BE49-F238E27FC236}">
                <a16:creationId xmlns:a16="http://schemas.microsoft.com/office/drawing/2014/main" id="{D355B659-5342-14DD-B420-B36FC7FA4E9C}"/>
              </a:ext>
              <a:ext uri="{C183D7F6-B498-43B3-948B-1728B52AA6E4}">
                <adec:decorative xmlns:adec="http://schemas.microsoft.com/office/drawing/2017/decorative" val="1"/>
              </a:ext>
            </a:extLst>
          </p:cNvPr>
          <p:cNvSpPr>
            <a:spLocks noGrp="1"/>
          </p:cNvSpPr>
          <p:nvPr>
            <p:ph type="body" sz="quarter" idx="12" hasCustomPrompt="1"/>
          </p:nvPr>
        </p:nvSpPr>
        <p:spPr>
          <a:xfrm>
            <a:off x="725488" y="2882900"/>
            <a:ext cx="1081087" cy="1079500"/>
          </a:xfrm>
          <a:prstGeom prst="ellipse">
            <a:avLst/>
          </a:prstGeom>
          <a:ln w="107950">
            <a:solidFill>
              <a:schemeClr val="accent1"/>
            </a:solidFill>
          </a:ln>
        </p:spPr>
        <p:txBody>
          <a:bodyPr lIns="251999" tIns="251999" rIns="251999" bIns="251999" anchor="ctr" anchorCtr="0"/>
          <a:lstStyle>
            <a:lvl1pPr marL="0" indent="0" algn="ctr">
              <a:buNone/>
              <a:defRPr/>
            </a:lvl1pPr>
          </a:lstStyle>
          <a:p>
            <a:pPr lvl="0"/>
            <a:r>
              <a:rPr lang="en-GB"/>
              <a:t> </a:t>
            </a:r>
          </a:p>
        </p:txBody>
      </p:sp>
      <p:sp>
        <p:nvSpPr>
          <p:cNvPr id="6" name="Picture Placeholder 5" descr="Icon placeholder">
            <a:extLst>
              <a:ext uri="{FF2B5EF4-FFF2-40B4-BE49-F238E27FC236}">
                <a16:creationId xmlns:a16="http://schemas.microsoft.com/office/drawing/2014/main" id="{76FA499E-E44A-ABBC-B806-FDED7F639226}"/>
              </a:ext>
            </a:extLst>
          </p:cNvPr>
          <p:cNvSpPr>
            <a:spLocks noGrp="1" noChangeAspect="1"/>
          </p:cNvSpPr>
          <p:nvPr>
            <p:ph type="pic" sz="quarter" idx="10" hasCustomPrompt="1"/>
          </p:nvPr>
        </p:nvSpPr>
        <p:spPr>
          <a:xfrm>
            <a:off x="853239" y="3010777"/>
            <a:ext cx="828000" cy="828000"/>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Tree>
    <p:extLst>
      <p:ext uri="{BB962C8B-B14F-4D97-AF65-F5344CB8AC3E}">
        <p14:creationId xmlns:p14="http://schemas.microsoft.com/office/powerpoint/2010/main" val="1170203279"/>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_B">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A9C0B9-E0BE-1A16-A8A4-6F85EFCB6B52}"/>
              </a:ext>
            </a:extLst>
          </p:cNvPr>
          <p:cNvSpPr txBox="1"/>
          <p:nvPr userDrawn="1"/>
        </p:nvSpPr>
        <p:spPr>
          <a:xfrm>
            <a:off x="-2323681" y="0"/>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5" name="Footer Placeholder 4" descr="CONFIDENTIAL tag">
            <a:extLst>
              <a:ext uri="{FF2B5EF4-FFF2-40B4-BE49-F238E27FC236}">
                <a16:creationId xmlns:a16="http://schemas.microsoft.com/office/drawing/2014/main" id="{EBD4DC82-84BC-A356-9362-15491E5F516B}"/>
              </a:ext>
            </a:extLst>
          </p:cNvPr>
          <p:cNvSpPr>
            <a:spLocks noGrp="1"/>
          </p:cNvSpPr>
          <p:nvPr>
            <p:ph type="ftr" sz="quarter" idx="11"/>
          </p:nvPr>
        </p:nvSpPr>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712813"/>
            <a:ext cx="9240837" cy="374718"/>
          </a:xfrm>
          <a:prstGeom prst="rect">
            <a:avLst/>
          </a:prstGeom>
        </p:spPr>
        <p:txBody>
          <a:bodyPr wrap="square" lIns="90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2877311"/>
            <a:ext cx="9240837" cy="830997"/>
          </a:xfrm>
          <a:prstGeom prst="rect">
            <a:avLst/>
          </a:prstGeom>
        </p:spPr>
        <p:txBody>
          <a:bodyPr wrap="square" lIns="90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9" name="Text Placeholder 8">
            <a:extLst>
              <a:ext uri="{FF2B5EF4-FFF2-40B4-BE49-F238E27FC236}">
                <a16:creationId xmlns:a16="http://schemas.microsoft.com/office/drawing/2014/main" id="{B1B39506-72F4-821F-65D5-1EF58450E5CB}"/>
              </a:ext>
              <a:ext uri="{C183D7F6-B498-43B3-948B-1728B52AA6E4}">
                <adec:decorative xmlns:adec="http://schemas.microsoft.com/office/drawing/2017/decorative" val="1"/>
              </a:ext>
            </a:extLst>
          </p:cNvPr>
          <p:cNvSpPr>
            <a:spLocks noGrp="1"/>
          </p:cNvSpPr>
          <p:nvPr>
            <p:ph type="body" sz="quarter" idx="12" hasCustomPrompt="1"/>
          </p:nvPr>
        </p:nvSpPr>
        <p:spPr>
          <a:xfrm>
            <a:off x="708785" y="2022475"/>
            <a:ext cx="568325" cy="568325"/>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6" name="Picture Placeholder 5" descr="Icon placeholder">
            <a:extLst>
              <a:ext uri="{FF2B5EF4-FFF2-40B4-BE49-F238E27FC236}">
                <a16:creationId xmlns:a16="http://schemas.microsoft.com/office/drawing/2014/main" id="{76FA499E-E44A-ABBC-B806-FDED7F639226}"/>
              </a:ext>
            </a:extLst>
          </p:cNvPr>
          <p:cNvSpPr>
            <a:spLocks noGrp="1" noChangeAspect="1"/>
          </p:cNvSpPr>
          <p:nvPr>
            <p:ph type="pic" sz="quarter" idx="10" hasCustomPrompt="1"/>
          </p:nvPr>
        </p:nvSpPr>
        <p:spPr>
          <a:xfrm>
            <a:off x="774699" y="2088389"/>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Tree>
    <p:extLst>
      <p:ext uri="{BB962C8B-B14F-4D97-AF65-F5344CB8AC3E}">
        <p14:creationId xmlns:p14="http://schemas.microsoft.com/office/powerpoint/2010/main" val="127578037"/>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_C_Yellow">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7ED2822-F31B-7E1F-E1B5-1D6244598080}"/>
              </a:ext>
            </a:extLst>
          </p:cNvPr>
          <p:cNvSpPr txBox="1"/>
          <p:nvPr userDrawn="1"/>
        </p:nvSpPr>
        <p:spPr>
          <a:xfrm>
            <a:off x="-2323681"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4" name="TextBox 3">
            <a:extLst>
              <a:ext uri="{FF2B5EF4-FFF2-40B4-BE49-F238E27FC236}">
                <a16:creationId xmlns:a16="http://schemas.microsoft.com/office/drawing/2014/main" id="{151C7D99-9E6F-D9FF-FA26-1A330B874E5C}"/>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image placeholders.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Click on the icon or drag an image into the container to add an image.</a:t>
            </a:r>
          </a:p>
        </p:txBody>
      </p:sp>
      <p:sp>
        <p:nvSpPr>
          <p:cNvPr id="7" name="Oval 6">
            <a:extLst>
              <a:ext uri="{FF2B5EF4-FFF2-40B4-BE49-F238E27FC236}">
                <a16:creationId xmlns:a16="http://schemas.microsoft.com/office/drawing/2014/main" id="{DF7CE5ED-4B5A-E10F-9301-055E2EE2FCBA}"/>
              </a:ext>
            </a:extLst>
          </p:cNvPr>
          <p:cNvSpPr/>
          <p:nvPr userDrawn="1"/>
        </p:nvSpPr>
        <p:spPr>
          <a:xfrm>
            <a:off x="6096001" y="685800"/>
            <a:ext cx="5504176" cy="5504176"/>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descr="Image tag">
            <a:extLst>
              <a:ext uri="{FF2B5EF4-FFF2-40B4-BE49-F238E27FC236}">
                <a16:creationId xmlns:a16="http://schemas.microsoft.com/office/drawing/2014/main" id="{206A72E4-EAAF-5291-D7EE-7F4B68054FE5}"/>
              </a:ext>
            </a:extLst>
          </p:cNvPr>
          <p:cNvSpPr>
            <a:spLocks noGrp="1" noChangeAspect="1"/>
          </p:cNvSpPr>
          <p:nvPr>
            <p:ph type="pic" sz="quarter" idx="11" hasCustomPrompt="1"/>
          </p:nvPr>
        </p:nvSpPr>
        <p:spPr>
          <a:xfrm>
            <a:off x="6686002" y="1275801"/>
            <a:ext cx="4324174" cy="4324174"/>
          </a:xfrm>
          <a:prstGeom prst="ellipse">
            <a:avLst/>
          </a:prstGeom>
          <a:solidFill>
            <a:schemeClr val="bg1"/>
          </a:solidFill>
          <a:ln w="571500">
            <a:noFill/>
          </a:ln>
        </p:spPr>
        <p:txBody>
          <a:bodyPr/>
          <a:lstStyle>
            <a:lvl1pPr marL="0" indent="0" algn="ctr">
              <a:buNone/>
              <a:defRPr sz="1400" b="0" i="0">
                <a:latin typeface="FS Me" panose="02000506040000020004" pitchFamily="2" charset="77"/>
              </a:defRPr>
            </a:lvl1pPr>
          </a:lstStyle>
          <a:p>
            <a:r>
              <a:rPr lang="en-GB"/>
              <a:t> </a:t>
            </a:r>
          </a:p>
        </p:txBody>
      </p:sp>
      <p:sp>
        <p:nvSpPr>
          <p:cNvPr id="6" name="Footer Placeholder 5" descr="CONFIDENTIAL tag">
            <a:extLst>
              <a:ext uri="{FF2B5EF4-FFF2-40B4-BE49-F238E27FC236}">
                <a16:creationId xmlns:a16="http://schemas.microsoft.com/office/drawing/2014/main" id="{FA8FBD84-7415-3994-FDBB-B0C5132405CB}"/>
              </a:ext>
            </a:extLst>
          </p:cNvPr>
          <p:cNvSpPr>
            <a:spLocks noGrp="1"/>
          </p:cNvSpPr>
          <p:nvPr>
            <p:ph type="ftr" sz="quarter" idx="12"/>
          </p:nvPr>
        </p:nvSpPr>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9" y="3712813"/>
            <a:ext cx="4800600" cy="374718"/>
          </a:xfrm>
          <a:prstGeom prst="rect">
            <a:avLst/>
          </a:prstGeom>
        </p:spPr>
        <p:txBody>
          <a:bodyPr wrap="square" lIns="90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9" y="2877311"/>
            <a:ext cx="4800600" cy="830997"/>
          </a:xfrm>
          <a:prstGeom prst="rect">
            <a:avLst/>
          </a:prstGeom>
        </p:spPr>
        <p:txBody>
          <a:bodyPr wrap="square" lIns="90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11" name="Text Placeholder 10">
            <a:extLst>
              <a:ext uri="{FF2B5EF4-FFF2-40B4-BE49-F238E27FC236}">
                <a16:creationId xmlns:a16="http://schemas.microsoft.com/office/drawing/2014/main" id="{0096627C-A8F8-900F-DE52-5977DB5212A6}"/>
              </a:ext>
              <a:ext uri="{C183D7F6-B498-43B3-948B-1728B52AA6E4}">
                <adec:decorative xmlns:adec="http://schemas.microsoft.com/office/drawing/2017/decorative" val="1"/>
              </a:ext>
            </a:extLst>
          </p:cNvPr>
          <p:cNvSpPr>
            <a:spLocks noGrp="1"/>
          </p:cNvSpPr>
          <p:nvPr>
            <p:ph type="body" sz="quarter" idx="13" hasCustomPrompt="1"/>
          </p:nvPr>
        </p:nvSpPr>
        <p:spPr>
          <a:xfrm>
            <a:off x="706761" y="2021523"/>
            <a:ext cx="568800" cy="568800"/>
          </a:xfrm>
          <a:prstGeom prst="ellipse">
            <a:avLst/>
          </a:prstGeom>
          <a:ln w="57150">
            <a:solidFill>
              <a:schemeClr val="accent1"/>
            </a:solidFill>
          </a:ln>
        </p:spPr>
        <p:txBody>
          <a:bodyPr lIns="288000" tIns="288000" rIns="288000" bIns="288000" anchor="ctr" anchorCtr="0"/>
          <a:lstStyle>
            <a:lvl1pPr marL="0" indent="0" algn="ctr">
              <a:buNone/>
              <a:defRPr/>
            </a:lvl1pPr>
          </a:lstStyle>
          <a:p>
            <a:pPr lvl="0"/>
            <a:r>
              <a:rPr lang="en-GB"/>
              <a:t> </a:t>
            </a:r>
          </a:p>
        </p:txBody>
      </p:sp>
      <p:sp>
        <p:nvSpPr>
          <p:cNvPr id="10" name="Picture Placeholder 5" descr="Icon placeholder">
            <a:extLst>
              <a:ext uri="{FF2B5EF4-FFF2-40B4-BE49-F238E27FC236}">
                <a16:creationId xmlns:a16="http://schemas.microsoft.com/office/drawing/2014/main" id="{97194FAB-3F1A-6758-ECEE-40136BFBA74F}"/>
              </a:ext>
            </a:extLst>
          </p:cNvPr>
          <p:cNvSpPr>
            <a:spLocks noGrp="1" noChangeAspect="1"/>
          </p:cNvSpPr>
          <p:nvPr>
            <p:ph type="pic" sz="quarter" idx="10" hasCustomPrompt="1"/>
          </p:nvPr>
        </p:nvSpPr>
        <p:spPr>
          <a:xfrm>
            <a:off x="772913" y="2089625"/>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Tree>
    <p:extLst>
      <p:ext uri="{BB962C8B-B14F-4D97-AF65-F5344CB8AC3E}">
        <p14:creationId xmlns:p14="http://schemas.microsoft.com/office/powerpoint/2010/main" val="3289005903"/>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_C_Orange">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2EB00A4-8A85-7C27-1E88-36093BF373D7}"/>
              </a:ext>
            </a:extLst>
          </p:cNvPr>
          <p:cNvSpPr txBox="1"/>
          <p:nvPr userDrawn="1"/>
        </p:nvSpPr>
        <p:spPr>
          <a:xfrm>
            <a:off x="-2323681"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4" name="TextBox 3">
            <a:extLst>
              <a:ext uri="{FF2B5EF4-FFF2-40B4-BE49-F238E27FC236}">
                <a16:creationId xmlns:a16="http://schemas.microsoft.com/office/drawing/2014/main" id="{151C7D99-9E6F-D9FF-FA26-1A330B874E5C}"/>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image placeholders.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Click on the icon or drag an image into the container to add an image.</a:t>
            </a:r>
          </a:p>
        </p:txBody>
      </p:sp>
      <p:sp>
        <p:nvSpPr>
          <p:cNvPr id="7" name="Oval 6">
            <a:extLst>
              <a:ext uri="{FF2B5EF4-FFF2-40B4-BE49-F238E27FC236}">
                <a16:creationId xmlns:a16="http://schemas.microsoft.com/office/drawing/2014/main" id="{DF7CE5ED-4B5A-E10F-9301-055E2EE2FCBA}"/>
              </a:ext>
            </a:extLst>
          </p:cNvPr>
          <p:cNvSpPr/>
          <p:nvPr userDrawn="1"/>
        </p:nvSpPr>
        <p:spPr>
          <a:xfrm>
            <a:off x="6096001" y="685800"/>
            <a:ext cx="5504176" cy="550417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descr="Image tag">
            <a:extLst>
              <a:ext uri="{FF2B5EF4-FFF2-40B4-BE49-F238E27FC236}">
                <a16:creationId xmlns:a16="http://schemas.microsoft.com/office/drawing/2014/main" id="{206A72E4-EAAF-5291-D7EE-7F4B68054FE5}"/>
              </a:ext>
            </a:extLst>
          </p:cNvPr>
          <p:cNvSpPr>
            <a:spLocks noGrp="1" noChangeAspect="1"/>
          </p:cNvSpPr>
          <p:nvPr>
            <p:ph type="pic" sz="quarter" idx="11" hasCustomPrompt="1"/>
          </p:nvPr>
        </p:nvSpPr>
        <p:spPr>
          <a:xfrm>
            <a:off x="6686002" y="1275801"/>
            <a:ext cx="4324174" cy="4324174"/>
          </a:xfrm>
          <a:prstGeom prst="ellipse">
            <a:avLst/>
          </a:prstGeom>
          <a:solidFill>
            <a:schemeClr val="bg1"/>
          </a:solidFill>
          <a:ln w="571500">
            <a:noFill/>
          </a:ln>
        </p:spPr>
        <p:txBody>
          <a:bodyPr/>
          <a:lstStyle>
            <a:lvl1pPr marL="0" indent="0" algn="ctr">
              <a:buNone/>
              <a:defRPr sz="1400" b="0" i="0">
                <a:latin typeface="FS Me" panose="02000506040000020004" pitchFamily="2" charset="77"/>
              </a:defRPr>
            </a:lvl1pPr>
          </a:lstStyle>
          <a:p>
            <a:r>
              <a:rPr lang="en-GB"/>
              <a:t> </a:t>
            </a:r>
          </a:p>
        </p:txBody>
      </p:sp>
      <p:sp>
        <p:nvSpPr>
          <p:cNvPr id="6" name="Footer Placeholder 5" descr="CONFIDENTIAL tag">
            <a:extLst>
              <a:ext uri="{FF2B5EF4-FFF2-40B4-BE49-F238E27FC236}">
                <a16:creationId xmlns:a16="http://schemas.microsoft.com/office/drawing/2014/main" id="{FA8FBD84-7415-3994-FDBB-B0C5132405CB}"/>
              </a:ext>
            </a:extLst>
          </p:cNvPr>
          <p:cNvSpPr>
            <a:spLocks noGrp="1"/>
          </p:cNvSpPr>
          <p:nvPr>
            <p:ph type="ftr" sz="quarter" idx="12"/>
          </p:nvPr>
        </p:nvSpPr>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9" y="3712813"/>
            <a:ext cx="4800600" cy="374718"/>
          </a:xfrm>
          <a:prstGeom prst="rect">
            <a:avLst/>
          </a:prstGeom>
        </p:spPr>
        <p:txBody>
          <a:bodyPr wrap="square" lIns="90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9" y="2877311"/>
            <a:ext cx="4800600" cy="830997"/>
          </a:xfrm>
          <a:prstGeom prst="rect">
            <a:avLst/>
          </a:prstGeom>
        </p:spPr>
        <p:txBody>
          <a:bodyPr wrap="square" lIns="90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11" name="Text Placeholder 10">
            <a:extLst>
              <a:ext uri="{FF2B5EF4-FFF2-40B4-BE49-F238E27FC236}">
                <a16:creationId xmlns:a16="http://schemas.microsoft.com/office/drawing/2014/main" id="{0096627C-A8F8-900F-DE52-5977DB5212A6}"/>
              </a:ext>
              <a:ext uri="{C183D7F6-B498-43B3-948B-1728B52AA6E4}">
                <adec:decorative xmlns:adec="http://schemas.microsoft.com/office/drawing/2017/decorative" val="1"/>
              </a:ext>
            </a:extLst>
          </p:cNvPr>
          <p:cNvSpPr>
            <a:spLocks noGrp="1"/>
          </p:cNvSpPr>
          <p:nvPr>
            <p:ph type="body" sz="quarter" idx="13" hasCustomPrompt="1"/>
          </p:nvPr>
        </p:nvSpPr>
        <p:spPr>
          <a:xfrm>
            <a:off x="706761" y="2021523"/>
            <a:ext cx="568800" cy="568800"/>
          </a:xfrm>
          <a:prstGeom prst="ellipse">
            <a:avLst/>
          </a:prstGeom>
          <a:ln w="57150">
            <a:solidFill>
              <a:schemeClr val="accent1"/>
            </a:solidFill>
          </a:ln>
        </p:spPr>
        <p:txBody>
          <a:bodyPr lIns="288000" tIns="288000" rIns="288000" bIns="288000" anchor="ctr" anchorCtr="0"/>
          <a:lstStyle>
            <a:lvl1pPr marL="0" indent="0" algn="ctr">
              <a:buNone/>
              <a:defRPr/>
            </a:lvl1pPr>
          </a:lstStyle>
          <a:p>
            <a:pPr lvl="0"/>
            <a:r>
              <a:rPr lang="en-GB"/>
              <a:t> </a:t>
            </a:r>
          </a:p>
        </p:txBody>
      </p:sp>
      <p:sp>
        <p:nvSpPr>
          <p:cNvPr id="10" name="Picture Placeholder 5" descr="Icon placeholder">
            <a:extLst>
              <a:ext uri="{FF2B5EF4-FFF2-40B4-BE49-F238E27FC236}">
                <a16:creationId xmlns:a16="http://schemas.microsoft.com/office/drawing/2014/main" id="{97194FAB-3F1A-6758-ECEE-40136BFBA74F}"/>
              </a:ext>
            </a:extLst>
          </p:cNvPr>
          <p:cNvSpPr>
            <a:spLocks noGrp="1" noChangeAspect="1"/>
          </p:cNvSpPr>
          <p:nvPr>
            <p:ph type="pic" sz="quarter" idx="10" hasCustomPrompt="1"/>
          </p:nvPr>
        </p:nvSpPr>
        <p:spPr>
          <a:xfrm>
            <a:off x="772913" y="2089625"/>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Tree>
    <p:extLst>
      <p:ext uri="{BB962C8B-B14F-4D97-AF65-F5344CB8AC3E}">
        <p14:creationId xmlns:p14="http://schemas.microsoft.com/office/powerpoint/2010/main" val="2465517434"/>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_C_Lilac">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1CABEE-D8F8-38C7-BE48-5959E37148AF}"/>
              </a:ext>
            </a:extLst>
          </p:cNvPr>
          <p:cNvSpPr txBox="1"/>
          <p:nvPr userDrawn="1"/>
        </p:nvSpPr>
        <p:spPr>
          <a:xfrm>
            <a:off x="-2323681"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4" name="TextBox 3">
            <a:extLst>
              <a:ext uri="{FF2B5EF4-FFF2-40B4-BE49-F238E27FC236}">
                <a16:creationId xmlns:a16="http://schemas.microsoft.com/office/drawing/2014/main" id="{151C7D99-9E6F-D9FF-FA26-1A330B874E5C}"/>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image placeholders.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Click on the icon or drag an image into the container to add an image.</a:t>
            </a:r>
          </a:p>
        </p:txBody>
      </p:sp>
      <p:sp>
        <p:nvSpPr>
          <p:cNvPr id="7" name="Oval 6">
            <a:extLst>
              <a:ext uri="{FF2B5EF4-FFF2-40B4-BE49-F238E27FC236}">
                <a16:creationId xmlns:a16="http://schemas.microsoft.com/office/drawing/2014/main" id="{DF7CE5ED-4B5A-E10F-9301-055E2EE2FCBA}"/>
              </a:ext>
            </a:extLst>
          </p:cNvPr>
          <p:cNvSpPr/>
          <p:nvPr userDrawn="1"/>
        </p:nvSpPr>
        <p:spPr>
          <a:xfrm>
            <a:off x="6096001" y="685800"/>
            <a:ext cx="5504176" cy="5504176"/>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descr="Image tag">
            <a:extLst>
              <a:ext uri="{FF2B5EF4-FFF2-40B4-BE49-F238E27FC236}">
                <a16:creationId xmlns:a16="http://schemas.microsoft.com/office/drawing/2014/main" id="{206A72E4-EAAF-5291-D7EE-7F4B68054FE5}"/>
              </a:ext>
            </a:extLst>
          </p:cNvPr>
          <p:cNvSpPr>
            <a:spLocks noGrp="1" noChangeAspect="1"/>
          </p:cNvSpPr>
          <p:nvPr>
            <p:ph type="pic" sz="quarter" idx="11" hasCustomPrompt="1"/>
          </p:nvPr>
        </p:nvSpPr>
        <p:spPr>
          <a:xfrm>
            <a:off x="6686002" y="1275801"/>
            <a:ext cx="4324174" cy="4324174"/>
          </a:xfrm>
          <a:prstGeom prst="ellipse">
            <a:avLst/>
          </a:prstGeom>
          <a:solidFill>
            <a:schemeClr val="bg1"/>
          </a:solidFill>
          <a:ln w="571500">
            <a:noFill/>
          </a:ln>
        </p:spPr>
        <p:txBody>
          <a:bodyPr/>
          <a:lstStyle>
            <a:lvl1pPr marL="0" indent="0" algn="ctr">
              <a:buNone/>
              <a:defRPr sz="1400" b="0" i="0">
                <a:latin typeface="FS Me" panose="02000506040000020004" pitchFamily="2" charset="77"/>
              </a:defRPr>
            </a:lvl1pPr>
          </a:lstStyle>
          <a:p>
            <a:r>
              <a:rPr lang="en-GB"/>
              <a:t> </a:t>
            </a:r>
          </a:p>
        </p:txBody>
      </p:sp>
      <p:sp>
        <p:nvSpPr>
          <p:cNvPr id="6" name="Footer Placeholder 5" descr="CONFIDENTIAL tag">
            <a:extLst>
              <a:ext uri="{FF2B5EF4-FFF2-40B4-BE49-F238E27FC236}">
                <a16:creationId xmlns:a16="http://schemas.microsoft.com/office/drawing/2014/main" id="{FA8FBD84-7415-3994-FDBB-B0C5132405CB}"/>
              </a:ext>
            </a:extLst>
          </p:cNvPr>
          <p:cNvSpPr>
            <a:spLocks noGrp="1"/>
          </p:cNvSpPr>
          <p:nvPr>
            <p:ph type="ftr" sz="quarter" idx="12"/>
          </p:nvPr>
        </p:nvSpPr>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9" y="3712813"/>
            <a:ext cx="4800600" cy="374718"/>
          </a:xfrm>
          <a:prstGeom prst="rect">
            <a:avLst/>
          </a:prstGeom>
        </p:spPr>
        <p:txBody>
          <a:bodyPr wrap="square" lIns="90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9" y="2877311"/>
            <a:ext cx="4800600" cy="830997"/>
          </a:xfrm>
          <a:prstGeom prst="rect">
            <a:avLst/>
          </a:prstGeom>
        </p:spPr>
        <p:txBody>
          <a:bodyPr wrap="square" lIns="90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11" name="Text Placeholder 10">
            <a:extLst>
              <a:ext uri="{FF2B5EF4-FFF2-40B4-BE49-F238E27FC236}">
                <a16:creationId xmlns:a16="http://schemas.microsoft.com/office/drawing/2014/main" id="{0096627C-A8F8-900F-DE52-5977DB5212A6}"/>
              </a:ext>
              <a:ext uri="{C183D7F6-B498-43B3-948B-1728B52AA6E4}">
                <adec:decorative xmlns:adec="http://schemas.microsoft.com/office/drawing/2017/decorative" val="1"/>
              </a:ext>
            </a:extLst>
          </p:cNvPr>
          <p:cNvSpPr>
            <a:spLocks noGrp="1"/>
          </p:cNvSpPr>
          <p:nvPr>
            <p:ph type="body" sz="quarter" idx="13" hasCustomPrompt="1"/>
          </p:nvPr>
        </p:nvSpPr>
        <p:spPr>
          <a:xfrm>
            <a:off x="706761" y="2021523"/>
            <a:ext cx="568800" cy="568800"/>
          </a:xfrm>
          <a:prstGeom prst="ellipse">
            <a:avLst/>
          </a:prstGeom>
          <a:ln w="57150">
            <a:solidFill>
              <a:schemeClr val="accent1"/>
            </a:solidFill>
          </a:ln>
        </p:spPr>
        <p:txBody>
          <a:bodyPr lIns="288000" tIns="288000" rIns="288000" bIns="288000" anchor="ctr" anchorCtr="0"/>
          <a:lstStyle>
            <a:lvl1pPr marL="0" indent="0" algn="ctr">
              <a:buNone/>
              <a:defRPr/>
            </a:lvl1pPr>
          </a:lstStyle>
          <a:p>
            <a:pPr lvl="0"/>
            <a:r>
              <a:rPr lang="en-GB"/>
              <a:t> </a:t>
            </a:r>
          </a:p>
        </p:txBody>
      </p:sp>
      <p:sp>
        <p:nvSpPr>
          <p:cNvPr id="10" name="Picture Placeholder 5" descr="Icon placeholder">
            <a:extLst>
              <a:ext uri="{FF2B5EF4-FFF2-40B4-BE49-F238E27FC236}">
                <a16:creationId xmlns:a16="http://schemas.microsoft.com/office/drawing/2014/main" id="{97194FAB-3F1A-6758-ECEE-40136BFBA74F}"/>
              </a:ext>
            </a:extLst>
          </p:cNvPr>
          <p:cNvSpPr>
            <a:spLocks noGrp="1" noChangeAspect="1"/>
          </p:cNvSpPr>
          <p:nvPr>
            <p:ph type="pic" sz="quarter" idx="10" hasCustomPrompt="1"/>
          </p:nvPr>
        </p:nvSpPr>
        <p:spPr>
          <a:xfrm>
            <a:off x="772913" y="2089625"/>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Tree>
    <p:extLst>
      <p:ext uri="{BB962C8B-B14F-4D97-AF65-F5344CB8AC3E}">
        <p14:creationId xmlns:p14="http://schemas.microsoft.com/office/powerpoint/2010/main" val="1176990307"/>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_C_Re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8E9431-1B7C-DBC5-BB2E-822150F21C4D}"/>
              </a:ext>
            </a:extLst>
          </p:cNvPr>
          <p:cNvSpPr txBox="1"/>
          <p:nvPr userDrawn="1"/>
        </p:nvSpPr>
        <p:spPr>
          <a:xfrm>
            <a:off x="-2323681"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4" name="TextBox 3">
            <a:extLst>
              <a:ext uri="{FF2B5EF4-FFF2-40B4-BE49-F238E27FC236}">
                <a16:creationId xmlns:a16="http://schemas.microsoft.com/office/drawing/2014/main" id="{151C7D99-9E6F-D9FF-FA26-1A330B874E5C}"/>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image placeholders.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Click on the icon or drag an image into the container to add an image.</a:t>
            </a:r>
          </a:p>
        </p:txBody>
      </p:sp>
      <p:sp>
        <p:nvSpPr>
          <p:cNvPr id="7" name="Oval 6">
            <a:extLst>
              <a:ext uri="{FF2B5EF4-FFF2-40B4-BE49-F238E27FC236}">
                <a16:creationId xmlns:a16="http://schemas.microsoft.com/office/drawing/2014/main" id="{DF7CE5ED-4B5A-E10F-9301-055E2EE2FCBA}"/>
              </a:ext>
            </a:extLst>
          </p:cNvPr>
          <p:cNvSpPr/>
          <p:nvPr userDrawn="1"/>
        </p:nvSpPr>
        <p:spPr>
          <a:xfrm>
            <a:off x="6096001" y="685800"/>
            <a:ext cx="5504176" cy="550417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descr="Image tag">
            <a:extLst>
              <a:ext uri="{FF2B5EF4-FFF2-40B4-BE49-F238E27FC236}">
                <a16:creationId xmlns:a16="http://schemas.microsoft.com/office/drawing/2014/main" id="{206A72E4-EAAF-5291-D7EE-7F4B68054FE5}"/>
              </a:ext>
            </a:extLst>
          </p:cNvPr>
          <p:cNvSpPr>
            <a:spLocks noGrp="1" noChangeAspect="1"/>
          </p:cNvSpPr>
          <p:nvPr>
            <p:ph type="pic" sz="quarter" idx="11" hasCustomPrompt="1"/>
          </p:nvPr>
        </p:nvSpPr>
        <p:spPr>
          <a:xfrm>
            <a:off x="6686002" y="1275801"/>
            <a:ext cx="4324174" cy="4324174"/>
          </a:xfrm>
          <a:prstGeom prst="ellipse">
            <a:avLst/>
          </a:prstGeom>
          <a:solidFill>
            <a:schemeClr val="bg1"/>
          </a:solidFill>
          <a:ln w="571500">
            <a:noFill/>
          </a:ln>
        </p:spPr>
        <p:txBody>
          <a:bodyPr/>
          <a:lstStyle>
            <a:lvl1pPr marL="0" indent="0" algn="ctr">
              <a:buNone/>
              <a:defRPr sz="1400" b="0" i="0">
                <a:latin typeface="FS Me" panose="02000506040000020004" pitchFamily="2" charset="77"/>
              </a:defRPr>
            </a:lvl1pPr>
          </a:lstStyle>
          <a:p>
            <a:r>
              <a:rPr lang="en-GB"/>
              <a:t> </a:t>
            </a:r>
          </a:p>
        </p:txBody>
      </p:sp>
      <p:sp>
        <p:nvSpPr>
          <p:cNvPr id="6" name="Footer Placeholder 5" descr="CONFIDENTIAL tag">
            <a:extLst>
              <a:ext uri="{FF2B5EF4-FFF2-40B4-BE49-F238E27FC236}">
                <a16:creationId xmlns:a16="http://schemas.microsoft.com/office/drawing/2014/main" id="{FA8FBD84-7415-3994-FDBB-B0C5132405CB}"/>
              </a:ext>
            </a:extLst>
          </p:cNvPr>
          <p:cNvSpPr>
            <a:spLocks noGrp="1"/>
          </p:cNvSpPr>
          <p:nvPr>
            <p:ph type="ftr" sz="quarter" idx="12"/>
          </p:nvPr>
        </p:nvSpPr>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9" y="3712813"/>
            <a:ext cx="4800600" cy="374718"/>
          </a:xfrm>
          <a:prstGeom prst="rect">
            <a:avLst/>
          </a:prstGeom>
        </p:spPr>
        <p:txBody>
          <a:bodyPr wrap="square" lIns="90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9" y="2877311"/>
            <a:ext cx="4800600" cy="830997"/>
          </a:xfrm>
          <a:prstGeom prst="rect">
            <a:avLst/>
          </a:prstGeom>
        </p:spPr>
        <p:txBody>
          <a:bodyPr wrap="square" lIns="90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11" name="Text Placeholder 10">
            <a:extLst>
              <a:ext uri="{FF2B5EF4-FFF2-40B4-BE49-F238E27FC236}">
                <a16:creationId xmlns:a16="http://schemas.microsoft.com/office/drawing/2014/main" id="{0096627C-A8F8-900F-DE52-5977DB5212A6}"/>
              </a:ext>
              <a:ext uri="{C183D7F6-B498-43B3-948B-1728B52AA6E4}">
                <adec:decorative xmlns:adec="http://schemas.microsoft.com/office/drawing/2017/decorative" val="1"/>
              </a:ext>
            </a:extLst>
          </p:cNvPr>
          <p:cNvSpPr>
            <a:spLocks noGrp="1"/>
          </p:cNvSpPr>
          <p:nvPr>
            <p:ph type="body" sz="quarter" idx="13" hasCustomPrompt="1"/>
          </p:nvPr>
        </p:nvSpPr>
        <p:spPr>
          <a:xfrm>
            <a:off x="706761" y="2021523"/>
            <a:ext cx="568800" cy="568800"/>
          </a:xfrm>
          <a:prstGeom prst="ellipse">
            <a:avLst/>
          </a:prstGeom>
          <a:ln w="57150">
            <a:solidFill>
              <a:schemeClr val="accent1"/>
            </a:solidFill>
          </a:ln>
        </p:spPr>
        <p:txBody>
          <a:bodyPr lIns="288000" tIns="288000" rIns="288000" bIns="288000" anchor="ctr" anchorCtr="0"/>
          <a:lstStyle>
            <a:lvl1pPr marL="0" indent="0" algn="ctr">
              <a:buNone/>
              <a:defRPr/>
            </a:lvl1pPr>
          </a:lstStyle>
          <a:p>
            <a:pPr lvl="0"/>
            <a:r>
              <a:rPr lang="en-GB"/>
              <a:t> </a:t>
            </a:r>
          </a:p>
        </p:txBody>
      </p:sp>
      <p:sp>
        <p:nvSpPr>
          <p:cNvPr id="10" name="Picture Placeholder 5" descr="Icon placeholder">
            <a:extLst>
              <a:ext uri="{FF2B5EF4-FFF2-40B4-BE49-F238E27FC236}">
                <a16:creationId xmlns:a16="http://schemas.microsoft.com/office/drawing/2014/main" id="{97194FAB-3F1A-6758-ECEE-40136BFBA74F}"/>
              </a:ext>
            </a:extLst>
          </p:cNvPr>
          <p:cNvSpPr>
            <a:spLocks noGrp="1" noChangeAspect="1"/>
          </p:cNvSpPr>
          <p:nvPr>
            <p:ph type="pic" sz="quarter" idx="10" hasCustomPrompt="1"/>
          </p:nvPr>
        </p:nvSpPr>
        <p:spPr>
          <a:xfrm>
            <a:off x="772913" y="2089625"/>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Tree>
    <p:extLst>
      <p:ext uri="{BB962C8B-B14F-4D97-AF65-F5344CB8AC3E}">
        <p14:creationId xmlns:p14="http://schemas.microsoft.com/office/powerpoint/2010/main" val="1920603116"/>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_C_Blue">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77F0E3F-D4B7-FCB1-6942-150A677A193D}"/>
              </a:ext>
            </a:extLst>
          </p:cNvPr>
          <p:cNvSpPr txBox="1"/>
          <p:nvPr userDrawn="1"/>
        </p:nvSpPr>
        <p:spPr>
          <a:xfrm>
            <a:off x="-2323681"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4" name="TextBox 3">
            <a:extLst>
              <a:ext uri="{FF2B5EF4-FFF2-40B4-BE49-F238E27FC236}">
                <a16:creationId xmlns:a16="http://schemas.microsoft.com/office/drawing/2014/main" id="{151C7D99-9E6F-D9FF-FA26-1A330B874E5C}"/>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image placeholders.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Click on the icon or drag an image into the container to add an image.</a:t>
            </a:r>
          </a:p>
        </p:txBody>
      </p:sp>
      <p:sp>
        <p:nvSpPr>
          <p:cNvPr id="7" name="Oval 6">
            <a:extLst>
              <a:ext uri="{FF2B5EF4-FFF2-40B4-BE49-F238E27FC236}">
                <a16:creationId xmlns:a16="http://schemas.microsoft.com/office/drawing/2014/main" id="{DF7CE5ED-4B5A-E10F-9301-055E2EE2FCBA}"/>
              </a:ext>
            </a:extLst>
          </p:cNvPr>
          <p:cNvSpPr/>
          <p:nvPr userDrawn="1"/>
        </p:nvSpPr>
        <p:spPr>
          <a:xfrm>
            <a:off x="6096001" y="685800"/>
            <a:ext cx="5504176" cy="5504176"/>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descr="Image tag">
            <a:extLst>
              <a:ext uri="{FF2B5EF4-FFF2-40B4-BE49-F238E27FC236}">
                <a16:creationId xmlns:a16="http://schemas.microsoft.com/office/drawing/2014/main" id="{206A72E4-EAAF-5291-D7EE-7F4B68054FE5}"/>
              </a:ext>
            </a:extLst>
          </p:cNvPr>
          <p:cNvSpPr>
            <a:spLocks noGrp="1" noChangeAspect="1"/>
          </p:cNvSpPr>
          <p:nvPr>
            <p:ph type="pic" sz="quarter" idx="11" hasCustomPrompt="1"/>
          </p:nvPr>
        </p:nvSpPr>
        <p:spPr>
          <a:xfrm>
            <a:off x="6686002" y="1275801"/>
            <a:ext cx="4324174" cy="4324174"/>
          </a:xfrm>
          <a:prstGeom prst="ellipse">
            <a:avLst/>
          </a:prstGeom>
          <a:solidFill>
            <a:schemeClr val="bg1"/>
          </a:solidFill>
          <a:ln w="571500">
            <a:noFill/>
          </a:ln>
        </p:spPr>
        <p:txBody>
          <a:bodyPr/>
          <a:lstStyle>
            <a:lvl1pPr marL="0" indent="0" algn="ctr">
              <a:buNone/>
              <a:defRPr sz="1400" b="0" i="0">
                <a:latin typeface="FS Me" panose="02000506040000020004" pitchFamily="2" charset="77"/>
              </a:defRPr>
            </a:lvl1pPr>
          </a:lstStyle>
          <a:p>
            <a:r>
              <a:rPr lang="en-GB"/>
              <a:t> </a:t>
            </a:r>
          </a:p>
        </p:txBody>
      </p:sp>
      <p:sp>
        <p:nvSpPr>
          <p:cNvPr id="6" name="Footer Placeholder 5" descr="CONFIDENTIAL tag">
            <a:extLst>
              <a:ext uri="{FF2B5EF4-FFF2-40B4-BE49-F238E27FC236}">
                <a16:creationId xmlns:a16="http://schemas.microsoft.com/office/drawing/2014/main" id="{FA8FBD84-7415-3994-FDBB-B0C5132405CB}"/>
              </a:ext>
            </a:extLst>
          </p:cNvPr>
          <p:cNvSpPr>
            <a:spLocks noGrp="1"/>
          </p:cNvSpPr>
          <p:nvPr>
            <p:ph type="ftr" sz="quarter" idx="12"/>
          </p:nvPr>
        </p:nvSpPr>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9" y="3712813"/>
            <a:ext cx="4800600" cy="374718"/>
          </a:xfrm>
          <a:prstGeom prst="rect">
            <a:avLst/>
          </a:prstGeom>
        </p:spPr>
        <p:txBody>
          <a:bodyPr wrap="square" lIns="90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9" y="2877311"/>
            <a:ext cx="4800600" cy="830997"/>
          </a:xfrm>
          <a:prstGeom prst="rect">
            <a:avLst/>
          </a:prstGeom>
        </p:spPr>
        <p:txBody>
          <a:bodyPr wrap="square" lIns="90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11" name="Text Placeholder 10">
            <a:extLst>
              <a:ext uri="{FF2B5EF4-FFF2-40B4-BE49-F238E27FC236}">
                <a16:creationId xmlns:a16="http://schemas.microsoft.com/office/drawing/2014/main" id="{0096627C-A8F8-900F-DE52-5977DB5212A6}"/>
              </a:ext>
              <a:ext uri="{C183D7F6-B498-43B3-948B-1728B52AA6E4}">
                <adec:decorative xmlns:adec="http://schemas.microsoft.com/office/drawing/2017/decorative" val="1"/>
              </a:ext>
            </a:extLst>
          </p:cNvPr>
          <p:cNvSpPr>
            <a:spLocks noGrp="1"/>
          </p:cNvSpPr>
          <p:nvPr>
            <p:ph type="body" sz="quarter" idx="13" hasCustomPrompt="1"/>
          </p:nvPr>
        </p:nvSpPr>
        <p:spPr>
          <a:xfrm>
            <a:off x="706761" y="2021523"/>
            <a:ext cx="568800" cy="568800"/>
          </a:xfrm>
          <a:prstGeom prst="ellipse">
            <a:avLst/>
          </a:prstGeom>
          <a:ln w="57150">
            <a:solidFill>
              <a:schemeClr val="accent1"/>
            </a:solidFill>
          </a:ln>
        </p:spPr>
        <p:txBody>
          <a:bodyPr lIns="288000" tIns="288000" rIns="288000" bIns="288000" anchor="ctr" anchorCtr="0"/>
          <a:lstStyle>
            <a:lvl1pPr marL="0" indent="0" algn="ctr">
              <a:buNone/>
              <a:defRPr/>
            </a:lvl1pPr>
          </a:lstStyle>
          <a:p>
            <a:pPr lvl="0"/>
            <a:r>
              <a:rPr lang="en-GB"/>
              <a:t> </a:t>
            </a:r>
          </a:p>
        </p:txBody>
      </p:sp>
      <p:sp>
        <p:nvSpPr>
          <p:cNvPr id="10" name="Picture Placeholder 5" descr="Icon placeholder">
            <a:extLst>
              <a:ext uri="{FF2B5EF4-FFF2-40B4-BE49-F238E27FC236}">
                <a16:creationId xmlns:a16="http://schemas.microsoft.com/office/drawing/2014/main" id="{97194FAB-3F1A-6758-ECEE-40136BFBA74F}"/>
              </a:ext>
            </a:extLst>
          </p:cNvPr>
          <p:cNvSpPr>
            <a:spLocks noGrp="1" noChangeAspect="1"/>
          </p:cNvSpPr>
          <p:nvPr>
            <p:ph type="pic" sz="quarter" idx="10" hasCustomPrompt="1"/>
          </p:nvPr>
        </p:nvSpPr>
        <p:spPr>
          <a:xfrm>
            <a:off x="772913" y="2089625"/>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Tree>
    <p:extLst>
      <p:ext uri="{BB962C8B-B14F-4D97-AF65-F5344CB8AC3E}">
        <p14:creationId xmlns:p14="http://schemas.microsoft.com/office/powerpoint/2010/main" val="30388981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_A_S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C7880D32-1FE8-49BF-935C-B1A829582B00}"/>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5598853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_A">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CA50E7DF-5F98-7EF6-4B44-D080DA741E1D}"/>
              </a:ext>
            </a:extLst>
          </p:cNvPr>
          <p:cNvSpPr>
            <a:spLocks noGrp="1"/>
          </p:cNvSpPr>
          <p:nvPr>
            <p:ph type="ftr" sz="quarter" idx="14"/>
          </p:nvPr>
        </p:nvSpPr>
        <p:spPr/>
        <p:txBody>
          <a:bodyPr/>
          <a:lstStyle/>
          <a:p>
            <a:r>
              <a:rPr lang="en-GB"/>
              <a:t> </a:t>
            </a:r>
          </a:p>
        </p:txBody>
      </p:sp>
      <p:sp>
        <p:nvSpPr>
          <p:cNvPr id="7" name="Text Placeholder 8" descr="H5 List item placeholder">
            <a:extLst>
              <a:ext uri="{FF2B5EF4-FFF2-40B4-BE49-F238E27FC236}">
                <a16:creationId xmlns:a16="http://schemas.microsoft.com/office/drawing/2014/main" id="{6D77F2F0-8A6D-E743-A784-8B69B33DBA2F}"/>
              </a:ext>
            </a:extLst>
          </p:cNvPr>
          <p:cNvSpPr>
            <a:spLocks noGrp="1"/>
          </p:cNvSpPr>
          <p:nvPr>
            <p:ph type="body" sz="quarter" idx="15" hasCustomPrompt="1"/>
          </p:nvPr>
        </p:nvSpPr>
        <p:spPr>
          <a:xfrm>
            <a:off x="6440488" y="5396411"/>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8" name="Text Placeholder 8" descr="H5 List item placeholder">
            <a:extLst>
              <a:ext uri="{FF2B5EF4-FFF2-40B4-BE49-F238E27FC236}">
                <a16:creationId xmlns:a16="http://schemas.microsoft.com/office/drawing/2014/main" id="{84B510AD-57A0-E562-F080-54771B0B897C}"/>
              </a:ext>
            </a:extLst>
          </p:cNvPr>
          <p:cNvSpPr>
            <a:spLocks noGrp="1"/>
          </p:cNvSpPr>
          <p:nvPr>
            <p:ph type="body" sz="quarter" idx="16" hasCustomPrompt="1"/>
          </p:nvPr>
        </p:nvSpPr>
        <p:spPr>
          <a:xfrm>
            <a:off x="6440488" y="4742009"/>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11" name="Text Placeholder 8" descr="H5 List item placeholder">
            <a:extLst>
              <a:ext uri="{FF2B5EF4-FFF2-40B4-BE49-F238E27FC236}">
                <a16:creationId xmlns:a16="http://schemas.microsoft.com/office/drawing/2014/main" id="{2456DF3A-832D-4E63-678E-E6AA3EFF9C93}"/>
              </a:ext>
            </a:extLst>
          </p:cNvPr>
          <p:cNvSpPr>
            <a:spLocks noGrp="1"/>
          </p:cNvSpPr>
          <p:nvPr>
            <p:ph type="body" sz="quarter" idx="17" hasCustomPrompt="1"/>
          </p:nvPr>
        </p:nvSpPr>
        <p:spPr>
          <a:xfrm>
            <a:off x="6440488" y="4087604"/>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14" name="Text Placeholder 8" descr="H5 List item placeholder">
            <a:extLst>
              <a:ext uri="{FF2B5EF4-FFF2-40B4-BE49-F238E27FC236}">
                <a16:creationId xmlns:a16="http://schemas.microsoft.com/office/drawing/2014/main" id="{DBD77C01-E5A7-0417-D965-52E6B9EE5EE0}"/>
              </a:ext>
            </a:extLst>
          </p:cNvPr>
          <p:cNvSpPr>
            <a:spLocks noGrp="1"/>
          </p:cNvSpPr>
          <p:nvPr>
            <p:ph type="body" sz="quarter" idx="18" hasCustomPrompt="1"/>
          </p:nvPr>
        </p:nvSpPr>
        <p:spPr>
          <a:xfrm>
            <a:off x="6440488" y="3433199"/>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12" name="Text Placeholder 8" descr="H5 List item placeholder">
            <a:extLst>
              <a:ext uri="{FF2B5EF4-FFF2-40B4-BE49-F238E27FC236}">
                <a16:creationId xmlns:a16="http://schemas.microsoft.com/office/drawing/2014/main" id="{25F709A6-42DB-F01E-54FF-66387174207B}"/>
              </a:ext>
            </a:extLst>
          </p:cNvPr>
          <p:cNvSpPr>
            <a:spLocks noGrp="1"/>
          </p:cNvSpPr>
          <p:nvPr>
            <p:ph type="body" sz="quarter" idx="13" hasCustomPrompt="1"/>
          </p:nvPr>
        </p:nvSpPr>
        <p:spPr>
          <a:xfrm>
            <a:off x="6440488" y="2778794"/>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10" name="Text Placeholder 8" descr="H5 List item placeholder">
            <a:extLst>
              <a:ext uri="{FF2B5EF4-FFF2-40B4-BE49-F238E27FC236}">
                <a16:creationId xmlns:a16="http://schemas.microsoft.com/office/drawing/2014/main" id="{2CF2EA19-C604-AC51-64B2-7E880DE125F4}"/>
              </a:ext>
            </a:extLst>
          </p:cNvPr>
          <p:cNvSpPr>
            <a:spLocks noGrp="1"/>
          </p:cNvSpPr>
          <p:nvPr>
            <p:ph type="body" sz="quarter" idx="12" hasCustomPrompt="1"/>
          </p:nvPr>
        </p:nvSpPr>
        <p:spPr>
          <a:xfrm>
            <a:off x="6440488" y="2124389"/>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9" name="Text Placeholder 8" descr="H5 List item placeholder">
            <a:extLst>
              <a:ext uri="{FF2B5EF4-FFF2-40B4-BE49-F238E27FC236}">
                <a16:creationId xmlns:a16="http://schemas.microsoft.com/office/drawing/2014/main" id="{D4A2B356-BCD0-1082-BE4C-3D142BCD7EE3}"/>
              </a:ext>
            </a:extLst>
          </p:cNvPr>
          <p:cNvSpPr>
            <a:spLocks noGrp="1"/>
          </p:cNvSpPr>
          <p:nvPr>
            <p:ph type="body" sz="quarter" idx="11" hasCustomPrompt="1"/>
          </p:nvPr>
        </p:nvSpPr>
        <p:spPr>
          <a:xfrm>
            <a:off x="6440488" y="1469984"/>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3" name="Subtitle 2" descr="H5 List item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440488" y="815579"/>
            <a:ext cx="4792662" cy="261610"/>
          </a:xfrm>
          <a:prstGeom prst="rect">
            <a:avLst/>
          </a:prstGeom>
        </p:spPr>
        <p:txBody>
          <a:bodyPr wrap="square" lIns="0" tIns="0" rIns="0" bIns="0">
            <a:spAutoFit/>
          </a:bodyPr>
          <a:lstStyle>
            <a:lvl1pPr marL="252000" indent="-252000" algn="l">
              <a:lnSpc>
                <a:spcPct val="100000"/>
              </a:lnSpc>
              <a:buFont typeface="Arial" panose="020B0604020202020204" pitchFamily="34" charset="0"/>
              <a:buChar char="•"/>
              <a:defRPr sz="17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H5 list item</a:t>
            </a:r>
          </a:p>
        </p:txBody>
      </p:sp>
      <p:sp>
        <p:nvSpPr>
          <p:cNvPr id="2" name="Title 1" descr="H2 Agenda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9" y="685800"/>
            <a:ext cx="4800600" cy="664797"/>
          </a:xfrm>
          <a:prstGeom prst="rect">
            <a:avLst/>
          </a:prstGeom>
        </p:spPr>
        <p:txBody>
          <a:bodyPr wrap="square" lIns="0" tIns="0" rIns="0" bIns="0" anchor="t" anchorCtr="0">
            <a:spAutoFit/>
          </a:bodyPr>
          <a:lstStyle>
            <a:lvl1pPr algn="l">
              <a:lnSpc>
                <a:spcPct val="90000"/>
              </a:lnSpc>
              <a:defRPr sz="4800" b="1" i="0">
                <a:latin typeface="Arial" panose="020B0604020202020204" pitchFamily="34" charset="0"/>
                <a:cs typeface="Arial" panose="020B0604020202020204" pitchFamily="34" charset="0"/>
              </a:defRPr>
            </a:lvl1pPr>
          </a:lstStyle>
          <a:p>
            <a:r>
              <a:rPr lang="en-GB"/>
              <a:t>H2 Agenda</a:t>
            </a:r>
          </a:p>
        </p:txBody>
      </p:sp>
    </p:spTree>
    <p:extLst>
      <p:ext uri="{BB962C8B-B14F-4D97-AF65-F5344CB8AC3E}">
        <p14:creationId xmlns:p14="http://schemas.microsoft.com/office/powerpoint/2010/main" val="2740748327"/>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_B">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16A133-6923-FE77-81E8-0C9EB894CBFB}"/>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15" name="Picture Placeholder 7" descr="Image placeholder">
            <a:extLst>
              <a:ext uri="{FF2B5EF4-FFF2-40B4-BE49-F238E27FC236}">
                <a16:creationId xmlns:a16="http://schemas.microsoft.com/office/drawing/2014/main" id="{108DE139-A4D2-96FB-DEEA-E0C226F4E705}"/>
              </a:ext>
            </a:extLst>
          </p:cNvPr>
          <p:cNvSpPr>
            <a:spLocks noGrp="1"/>
          </p:cNvSpPr>
          <p:nvPr>
            <p:ph type="pic" sz="quarter" idx="10" hasCustomPrompt="1"/>
          </p:nvPr>
        </p:nvSpPr>
        <p:spPr>
          <a:xfrm>
            <a:off x="342900" y="0"/>
            <a:ext cx="11849100" cy="6858000"/>
          </a:xfrm>
          <a:prstGeom prst="rect">
            <a:avLst/>
          </a:prstGeom>
        </p:spPr>
        <p:txBody>
          <a:bodyPr/>
          <a:lstStyle>
            <a:lvl1pPr marL="0" indent="0" algn="ctr">
              <a:buNone/>
              <a:defRPr sz="1400" b="0" i="0">
                <a:latin typeface="Arial" panose="020B0604020202020204" pitchFamily="34" charset="0"/>
                <a:cs typeface="Arial" panose="020B0604020202020204" pitchFamily="34" charset="0"/>
              </a:defRPr>
            </a:lvl1pPr>
          </a:lstStyle>
          <a:p>
            <a:r>
              <a:rPr lang="en-GB" sz="1400" b="0" i="0">
                <a:latin typeface="FS Me" panose="02000506040000020004" pitchFamily="2" charset="77"/>
              </a:rPr>
              <a:t> </a:t>
            </a:r>
            <a:endParaRPr lang="en-GB"/>
          </a:p>
        </p:txBody>
      </p:sp>
      <p:sp>
        <p:nvSpPr>
          <p:cNvPr id="5" name="Footer Placeholder 4" descr="CONFIDENTIAL tag">
            <a:extLst>
              <a:ext uri="{FF2B5EF4-FFF2-40B4-BE49-F238E27FC236}">
                <a16:creationId xmlns:a16="http://schemas.microsoft.com/office/drawing/2014/main" id="{01123FD6-0565-A887-9466-1900DEC020B4}"/>
              </a:ext>
            </a:extLst>
          </p:cNvPr>
          <p:cNvSpPr>
            <a:spLocks noGrp="1"/>
          </p:cNvSpPr>
          <p:nvPr>
            <p:ph type="ftr" sz="quarter" idx="14"/>
          </p:nvPr>
        </p:nvSpPr>
        <p:spPr/>
        <p:txBody>
          <a:bodyPr/>
          <a:lstStyle/>
          <a:p>
            <a:r>
              <a:rPr lang="en-GB"/>
              <a:t> </a:t>
            </a:r>
          </a:p>
        </p:txBody>
      </p:sp>
      <p:sp>
        <p:nvSpPr>
          <p:cNvPr id="6" name="Text Placeholder 8" descr="H5 List item placeholder">
            <a:extLst>
              <a:ext uri="{FF2B5EF4-FFF2-40B4-BE49-F238E27FC236}">
                <a16:creationId xmlns:a16="http://schemas.microsoft.com/office/drawing/2014/main" id="{5D3F4DDD-931C-8607-B7EB-16FC83296EBE}"/>
              </a:ext>
            </a:extLst>
          </p:cNvPr>
          <p:cNvSpPr>
            <a:spLocks noGrp="1"/>
          </p:cNvSpPr>
          <p:nvPr>
            <p:ph type="body" sz="quarter" idx="15" hasCustomPrompt="1"/>
          </p:nvPr>
        </p:nvSpPr>
        <p:spPr>
          <a:xfrm>
            <a:off x="6440400" y="5396411"/>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13" name="Text Placeholder 8" descr="H5 List item placeholder">
            <a:extLst>
              <a:ext uri="{FF2B5EF4-FFF2-40B4-BE49-F238E27FC236}">
                <a16:creationId xmlns:a16="http://schemas.microsoft.com/office/drawing/2014/main" id="{B97FBB3B-A7A3-08EA-97A2-26FF56244A3A}"/>
              </a:ext>
            </a:extLst>
          </p:cNvPr>
          <p:cNvSpPr>
            <a:spLocks noGrp="1"/>
          </p:cNvSpPr>
          <p:nvPr>
            <p:ph type="body" sz="quarter" idx="18" hasCustomPrompt="1"/>
          </p:nvPr>
        </p:nvSpPr>
        <p:spPr>
          <a:xfrm>
            <a:off x="6440488" y="4743656"/>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11" name="Text Placeholder 8" descr="H5 List item placeholder">
            <a:extLst>
              <a:ext uri="{FF2B5EF4-FFF2-40B4-BE49-F238E27FC236}">
                <a16:creationId xmlns:a16="http://schemas.microsoft.com/office/drawing/2014/main" id="{82AA939E-E8B1-67C2-6FF3-A5A34EC6E33B}"/>
              </a:ext>
            </a:extLst>
          </p:cNvPr>
          <p:cNvSpPr>
            <a:spLocks noGrp="1"/>
          </p:cNvSpPr>
          <p:nvPr>
            <p:ph type="body" sz="quarter" idx="17" hasCustomPrompt="1"/>
          </p:nvPr>
        </p:nvSpPr>
        <p:spPr>
          <a:xfrm>
            <a:off x="6440488" y="4090900"/>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8" name="Text Placeholder 8" descr="H5 List item placeholder">
            <a:extLst>
              <a:ext uri="{FF2B5EF4-FFF2-40B4-BE49-F238E27FC236}">
                <a16:creationId xmlns:a16="http://schemas.microsoft.com/office/drawing/2014/main" id="{7BF47030-5A18-6C23-B10E-E6573037EDC6}"/>
              </a:ext>
            </a:extLst>
          </p:cNvPr>
          <p:cNvSpPr>
            <a:spLocks noGrp="1"/>
          </p:cNvSpPr>
          <p:nvPr>
            <p:ph type="body" sz="quarter" idx="16" hasCustomPrompt="1"/>
          </p:nvPr>
        </p:nvSpPr>
        <p:spPr>
          <a:xfrm>
            <a:off x="6440488" y="3438144"/>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12" name="Text Placeholder 8" descr="H5 List item placeholder">
            <a:extLst>
              <a:ext uri="{FF2B5EF4-FFF2-40B4-BE49-F238E27FC236}">
                <a16:creationId xmlns:a16="http://schemas.microsoft.com/office/drawing/2014/main" id="{25F709A6-42DB-F01E-54FF-66387174207B}"/>
              </a:ext>
            </a:extLst>
          </p:cNvPr>
          <p:cNvSpPr>
            <a:spLocks noGrp="1"/>
          </p:cNvSpPr>
          <p:nvPr>
            <p:ph type="body" sz="quarter" idx="13" hasCustomPrompt="1"/>
          </p:nvPr>
        </p:nvSpPr>
        <p:spPr>
          <a:xfrm>
            <a:off x="6440488" y="2785388"/>
            <a:ext cx="4792662" cy="261610"/>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10" name="Text Placeholder 8" descr="H5 List item placeholder">
            <a:extLst>
              <a:ext uri="{FF2B5EF4-FFF2-40B4-BE49-F238E27FC236}">
                <a16:creationId xmlns:a16="http://schemas.microsoft.com/office/drawing/2014/main" id="{2CF2EA19-C604-AC51-64B2-7E880DE125F4}"/>
              </a:ext>
            </a:extLst>
          </p:cNvPr>
          <p:cNvSpPr>
            <a:spLocks noGrp="1"/>
          </p:cNvSpPr>
          <p:nvPr>
            <p:ph type="body" sz="quarter" idx="12" hasCustomPrompt="1"/>
          </p:nvPr>
        </p:nvSpPr>
        <p:spPr>
          <a:xfrm>
            <a:off x="6440488" y="2128785"/>
            <a:ext cx="4792662" cy="265457"/>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9" name="Text Placeholder 8" descr="H5 List item placeholder">
            <a:extLst>
              <a:ext uri="{FF2B5EF4-FFF2-40B4-BE49-F238E27FC236}">
                <a16:creationId xmlns:a16="http://schemas.microsoft.com/office/drawing/2014/main" id="{D4A2B356-BCD0-1082-BE4C-3D142BCD7EE3}"/>
              </a:ext>
            </a:extLst>
          </p:cNvPr>
          <p:cNvSpPr>
            <a:spLocks noGrp="1"/>
          </p:cNvSpPr>
          <p:nvPr>
            <p:ph type="body" sz="quarter" idx="11" hasCustomPrompt="1"/>
          </p:nvPr>
        </p:nvSpPr>
        <p:spPr>
          <a:xfrm>
            <a:off x="6440488" y="1472182"/>
            <a:ext cx="4792662" cy="265457"/>
          </a:xfrm>
          <a:prstGeom prst="rect">
            <a:avLst/>
          </a:prstGeom>
        </p:spPr>
        <p:txBody>
          <a:bodyPr wrap="square" lIns="0" tIns="0" rIns="0" bIns="0">
            <a:spAutoFit/>
          </a:bodyPr>
          <a:lstStyle>
            <a:lvl1pPr marL="252000" indent="-252000">
              <a:lnSpc>
                <a:spcPct val="100000"/>
              </a:lnSpc>
              <a:spcBef>
                <a:spcPts val="0"/>
              </a:spcBef>
              <a:defRPr sz="1700" b="1" i="0">
                <a:latin typeface="Arial" panose="020B0604020202020204" pitchFamily="34" charset="0"/>
                <a:cs typeface="Arial" panose="020B0604020202020204" pitchFamily="34" charset="0"/>
              </a:defRPr>
            </a:lvl1pPr>
          </a:lstStyle>
          <a:p>
            <a:pPr lvl="0"/>
            <a:r>
              <a:rPr lang="en-GB"/>
              <a:t>H5 list item</a:t>
            </a:r>
          </a:p>
        </p:txBody>
      </p:sp>
      <p:sp>
        <p:nvSpPr>
          <p:cNvPr id="3" name="Subtitle 2" descr="H5 List item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440488" y="815579"/>
            <a:ext cx="4792662" cy="265457"/>
          </a:xfrm>
          <a:prstGeom prst="rect">
            <a:avLst/>
          </a:prstGeom>
        </p:spPr>
        <p:txBody>
          <a:bodyPr wrap="square" lIns="0" tIns="0" rIns="0" bIns="0">
            <a:spAutoFit/>
          </a:bodyPr>
          <a:lstStyle>
            <a:lvl1pPr marL="252000" indent="-252000" algn="l">
              <a:lnSpc>
                <a:spcPct val="100000"/>
              </a:lnSpc>
              <a:buFont typeface="Arial" panose="020B0604020202020204" pitchFamily="34" charset="0"/>
              <a:buChar char="•"/>
              <a:defRPr sz="17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H5 list item</a:t>
            </a:r>
          </a:p>
        </p:txBody>
      </p:sp>
      <p:sp>
        <p:nvSpPr>
          <p:cNvPr id="2" name="Title 1" descr="H2 Agenda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9" y="685800"/>
            <a:ext cx="4800600" cy="664797"/>
          </a:xfrm>
          <a:prstGeom prst="rect">
            <a:avLst/>
          </a:prstGeom>
        </p:spPr>
        <p:txBody>
          <a:bodyPr wrap="square" lIns="0" tIns="0" rIns="0" bIns="0" anchor="t" anchorCtr="0">
            <a:spAutoFit/>
          </a:bodyPr>
          <a:lstStyle>
            <a:lvl1pPr algn="l">
              <a:lnSpc>
                <a:spcPct val="90000"/>
              </a:lnSpc>
              <a:defRPr sz="4800" b="1" i="0">
                <a:latin typeface="Arial" panose="020B0604020202020204" pitchFamily="34" charset="0"/>
                <a:cs typeface="Arial" panose="020B0604020202020204" pitchFamily="34" charset="0"/>
              </a:defRPr>
            </a:lvl1pPr>
          </a:lstStyle>
          <a:p>
            <a:r>
              <a:rPr lang="en-GB"/>
              <a:t>H2 Agenda</a:t>
            </a:r>
          </a:p>
        </p:txBody>
      </p:sp>
    </p:spTree>
    <p:extLst>
      <p:ext uri="{BB962C8B-B14F-4D97-AF65-F5344CB8AC3E}">
        <p14:creationId xmlns:p14="http://schemas.microsoft.com/office/powerpoint/2010/main" val="243921634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_C">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F8CB7F-6B3B-CF2E-D0D9-E939DBBE9DFA}"/>
              </a:ext>
            </a:extLst>
          </p:cNvPr>
          <p:cNvSpPr txBox="1"/>
          <p:nvPr userDrawn="1"/>
        </p:nvSpPr>
        <p:spPr>
          <a:xfrm>
            <a:off x="-2323681" y="0"/>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7" name="Footer Placeholder 6" descr="CONFIDENTIAL tag">
            <a:extLst>
              <a:ext uri="{FF2B5EF4-FFF2-40B4-BE49-F238E27FC236}">
                <a16:creationId xmlns:a16="http://schemas.microsoft.com/office/drawing/2014/main" id="{6902576F-7A92-FB11-119E-CDC8A63FFDF6}"/>
              </a:ext>
            </a:extLst>
          </p:cNvPr>
          <p:cNvSpPr>
            <a:spLocks noGrp="1"/>
          </p:cNvSpPr>
          <p:nvPr>
            <p:ph type="ftr" sz="quarter" idx="17"/>
          </p:nvPr>
        </p:nvSpPr>
        <p:spPr/>
        <p:txBody>
          <a:bodyPr/>
          <a:lstStyle/>
          <a:p>
            <a:r>
              <a:rPr lang="en-GB"/>
              <a:t> </a:t>
            </a:r>
          </a:p>
        </p:txBody>
      </p:sp>
      <p:sp>
        <p:nvSpPr>
          <p:cNvPr id="12" name="Text Placeholder 8" descr="H5 List item placeholder">
            <a:extLst>
              <a:ext uri="{FF2B5EF4-FFF2-40B4-BE49-F238E27FC236}">
                <a16:creationId xmlns:a16="http://schemas.microsoft.com/office/drawing/2014/main" id="{25F709A6-42DB-F01E-54FF-66387174207B}"/>
              </a:ext>
            </a:extLst>
          </p:cNvPr>
          <p:cNvSpPr>
            <a:spLocks noGrp="1"/>
          </p:cNvSpPr>
          <p:nvPr>
            <p:ph type="body" sz="quarter" idx="13" hasCustomPrompt="1"/>
          </p:nvPr>
        </p:nvSpPr>
        <p:spPr>
          <a:xfrm>
            <a:off x="7399337" y="5648980"/>
            <a:ext cx="4446587" cy="261610"/>
          </a:xfrm>
          <a:prstGeom prst="rect">
            <a:avLst/>
          </a:prstGeom>
        </p:spPr>
        <p:txBody>
          <a:bodyPr wrap="square" lIns="0" tIns="0" rIns="0" bIns="0">
            <a:spAutoFit/>
          </a:bodyPr>
          <a:lstStyle>
            <a:lvl1pPr marL="0" indent="0">
              <a:lnSpc>
                <a:spcPct val="100000"/>
              </a:lnSpc>
              <a:spcBef>
                <a:spcPts val="0"/>
              </a:spcBef>
              <a:buNone/>
              <a:defRPr sz="1700" b="1" i="0">
                <a:latin typeface="Arial" panose="020B0604020202020204" pitchFamily="34" charset="0"/>
                <a:cs typeface="Arial" panose="020B0604020202020204" pitchFamily="34" charset="0"/>
              </a:defRPr>
            </a:lvl1pPr>
          </a:lstStyle>
          <a:p>
            <a:pPr lvl="0"/>
            <a:r>
              <a:rPr lang="en-GB"/>
              <a:t>H5 list item</a:t>
            </a:r>
          </a:p>
        </p:txBody>
      </p:sp>
      <p:sp>
        <p:nvSpPr>
          <p:cNvPr id="16" name="Text Placeholder 59">
            <a:extLst>
              <a:ext uri="{FF2B5EF4-FFF2-40B4-BE49-F238E27FC236}">
                <a16:creationId xmlns:a16="http://schemas.microsoft.com/office/drawing/2014/main" id="{371F0CD2-4712-EB80-A7F7-8A574A1FDE01}"/>
              </a:ext>
              <a:ext uri="{C183D7F6-B498-43B3-948B-1728B52AA6E4}">
                <adec:decorative xmlns:adec="http://schemas.microsoft.com/office/drawing/2017/decorative" val="1"/>
              </a:ext>
            </a:extLst>
          </p:cNvPr>
          <p:cNvSpPr>
            <a:spLocks noGrp="1" noChangeAspect="1"/>
          </p:cNvSpPr>
          <p:nvPr>
            <p:ph type="body" sz="quarter" idx="27" hasCustomPrompt="1"/>
          </p:nvPr>
        </p:nvSpPr>
        <p:spPr>
          <a:xfrm>
            <a:off x="6468567" y="5496833"/>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14" name="Picture Placeholder 5" descr="Icon placeholder">
            <a:extLst>
              <a:ext uri="{FF2B5EF4-FFF2-40B4-BE49-F238E27FC236}">
                <a16:creationId xmlns:a16="http://schemas.microsoft.com/office/drawing/2014/main" id="{9A029191-4133-B628-1648-71128B750B0C}"/>
              </a:ext>
            </a:extLst>
          </p:cNvPr>
          <p:cNvSpPr>
            <a:spLocks noGrp="1" noChangeAspect="1"/>
          </p:cNvSpPr>
          <p:nvPr>
            <p:ph type="pic" sz="quarter" idx="16" hasCustomPrompt="1"/>
          </p:nvPr>
        </p:nvSpPr>
        <p:spPr>
          <a:xfrm>
            <a:off x="6535194" y="5563460"/>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10" name="Text Placeholder 8" descr="H5 List item placeholder">
            <a:extLst>
              <a:ext uri="{FF2B5EF4-FFF2-40B4-BE49-F238E27FC236}">
                <a16:creationId xmlns:a16="http://schemas.microsoft.com/office/drawing/2014/main" id="{2CF2EA19-C604-AC51-64B2-7E880DE125F4}"/>
              </a:ext>
            </a:extLst>
          </p:cNvPr>
          <p:cNvSpPr>
            <a:spLocks noGrp="1"/>
          </p:cNvSpPr>
          <p:nvPr>
            <p:ph type="body" sz="quarter" idx="12" hasCustomPrompt="1"/>
          </p:nvPr>
        </p:nvSpPr>
        <p:spPr>
          <a:xfrm>
            <a:off x="7399337" y="4823586"/>
            <a:ext cx="4446587" cy="261610"/>
          </a:xfrm>
          <a:prstGeom prst="rect">
            <a:avLst/>
          </a:prstGeom>
        </p:spPr>
        <p:txBody>
          <a:bodyPr wrap="square" lIns="0" tIns="0" rIns="0" bIns="0">
            <a:spAutoFit/>
          </a:bodyPr>
          <a:lstStyle>
            <a:lvl1pPr marL="0" indent="0">
              <a:lnSpc>
                <a:spcPct val="100000"/>
              </a:lnSpc>
              <a:spcBef>
                <a:spcPts val="0"/>
              </a:spcBef>
              <a:buNone/>
              <a:defRPr sz="1700" b="1" i="0">
                <a:latin typeface="Arial" panose="020B0604020202020204" pitchFamily="34" charset="0"/>
                <a:cs typeface="Arial" panose="020B0604020202020204" pitchFamily="34" charset="0"/>
              </a:defRPr>
            </a:lvl1pPr>
          </a:lstStyle>
          <a:p>
            <a:pPr lvl="0"/>
            <a:r>
              <a:rPr lang="en-GB"/>
              <a:t>H5 list item</a:t>
            </a:r>
          </a:p>
        </p:txBody>
      </p:sp>
      <p:sp>
        <p:nvSpPr>
          <p:cNvPr id="15" name="Text Placeholder 59">
            <a:extLst>
              <a:ext uri="{FF2B5EF4-FFF2-40B4-BE49-F238E27FC236}">
                <a16:creationId xmlns:a16="http://schemas.microsoft.com/office/drawing/2014/main" id="{F899BDDD-FA34-4BD5-83B8-723B0E22ED65}"/>
              </a:ext>
              <a:ext uri="{C183D7F6-B498-43B3-948B-1728B52AA6E4}">
                <adec:decorative xmlns:adec="http://schemas.microsoft.com/office/drawing/2017/decorative" val="1"/>
              </a:ext>
            </a:extLst>
          </p:cNvPr>
          <p:cNvSpPr>
            <a:spLocks noGrp="1" noChangeAspect="1"/>
          </p:cNvSpPr>
          <p:nvPr>
            <p:ph type="body" sz="quarter" idx="26" hasCustomPrompt="1"/>
          </p:nvPr>
        </p:nvSpPr>
        <p:spPr>
          <a:xfrm>
            <a:off x="6468567" y="4669516"/>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8" name="Picture Placeholder 5" descr="Icon placeholder">
            <a:extLst>
              <a:ext uri="{FF2B5EF4-FFF2-40B4-BE49-F238E27FC236}">
                <a16:creationId xmlns:a16="http://schemas.microsoft.com/office/drawing/2014/main" id="{014F2604-6C6C-9F95-0CAB-61B5E96DDDF8}"/>
              </a:ext>
            </a:extLst>
          </p:cNvPr>
          <p:cNvSpPr>
            <a:spLocks noGrp="1" noChangeAspect="1"/>
          </p:cNvSpPr>
          <p:nvPr>
            <p:ph type="pic" sz="quarter" idx="15" hasCustomPrompt="1"/>
          </p:nvPr>
        </p:nvSpPr>
        <p:spPr>
          <a:xfrm>
            <a:off x="6535194" y="4736143"/>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9" name="Text Placeholder 8" descr="H5 List item placeholder">
            <a:extLst>
              <a:ext uri="{FF2B5EF4-FFF2-40B4-BE49-F238E27FC236}">
                <a16:creationId xmlns:a16="http://schemas.microsoft.com/office/drawing/2014/main" id="{D4A2B356-BCD0-1082-BE4C-3D142BCD7EE3}"/>
              </a:ext>
            </a:extLst>
          </p:cNvPr>
          <p:cNvSpPr>
            <a:spLocks noGrp="1"/>
          </p:cNvSpPr>
          <p:nvPr>
            <p:ph type="body" sz="quarter" idx="11" hasCustomPrompt="1"/>
          </p:nvPr>
        </p:nvSpPr>
        <p:spPr>
          <a:xfrm>
            <a:off x="7399337" y="3994345"/>
            <a:ext cx="4446587" cy="261610"/>
          </a:xfrm>
          <a:prstGeom prst="rect">
            <a:avLst/>
          </a:prstGeom>
        </p:spPr>
        <p:txBody>
          <a:bodyPr wrap="square" lIns="0" tIns="0" rIns="0" bIns="0">
            <a:spAutoFit/>
          </a:bodyPr>
          <a:lstStyle>
            <a:lvl1pPr marL="0" indent="0">
              <a:lnSpc>
                <a:spcPct val="100000"/>
              </a:lnSpc>
              <a:spcBef>
                <a:spcPts val="0"/>
              </a:spcBef>
              <a:buNone/>
              <a:defRPr sz="1700" b="1" i="0">
                <a:latin typeface="Arial" panose="020B0604020202020204" pitchFamily="34" charset="0"/>
                <a:cs typeface="Arial" panose="020B0604020202020204" pitchFamily="34" charset="0"/>
              </a:defRPr>
            </a:lvl1pPr>
          </a:lstStyle>
          <a:p>
            <a:pPr lvl="0"/>
            <a:r>
              <a:rPr lang="en-GB"/>
              <a:t>H5 list item</a:t>
            </a:r>
          </a:p>
        </p:txBody>
      </p:sp>
      <p:sp>
        <p:nvSpPr>
          <p:cNvPr id="11" name="Text Placeholder 59">
            <a:extLst>
              <a:ext uri="{FF2B5EF4-FFF2-40B4-BE49-F238E27FC236}">
                <a16:creationId xmlns:a16="http://schemas.microsoft.com/office/drawing/2014/main" id="{9148A255-BB4E-2CAD-E6FE-EB2E38957F88}"/>
              </a:ext>
              <a:ext uri="{C183D7F6-B498-43B3-948B-1728B52AA6E4}">
                <adec:decorative xmlns:adec="http://schemas.microsoft.com/office/drawing/2017/decorative" val="1"/>
              </a:ext>
            </a:extLst>
          </p:cNvPr>
          <p:cNvSpPr>
            <a:spLocks noGrp="1" noChangeAspect="1"/>
          </p:cNvSpPr>
          <p:nvPr>
            <p:ph type="body" sz="quarter" idx="25" hasCustomPrompt="1"/>
          </p:nvPr>
        </p:nvSpPr>
        <p:spPr>
          <a:xfrm>
            <a:off x="6468567" y="3842198"/>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4" name="Picture Placeholder 5" descr="Icon placeholder">
            <a:extLst>
              <a:ext uri="{FF2B5EF4-FFF2-40B4-BE49-F238E27FC236}">
                <a16:creationId xmlns:a16="http://schemas.microsoft.com/office/drawing/2014/main" id="{50815043-26DE-9CC3-5D56-BDFD0D725357}"/>
              </a:ext>
            </a:extLst>
          </p:cNvPr>
          <p:cNvSpPr>
            <a:spLocks noGrp="1" noChangeAspect="1"/>
          </p:cNvSpPr>
          <p:nvPr>
            <p:ph type="pic" sz="quarter" idx="14" hasCustomPrompt="1"/>
          </p:nvPr>
        </p:nvSpPr>
        <p:spPr>
          <a:xfrm>
            <a:off x="6535194" y="3908825"/>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3" name="Subtitle 2" descr="H5 List item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7399337" y="3170673"/>
            <a:ext cx="4446587" cy="261610"/>
          </a:xfrm>
          <a:prstGeom prst="rect">
            <a:avLst/>
          </a:prstGeom>
        </p:spPr>
        <p:txBody>
          <a:bodyPr wrap="square" lIns="0" tIns="0" rIns="0" bIns="0">
            <a:spAutoFit/>
          </a:bodyPr>
          <a:lstStyle>
            <a:lvl1pPr marL="0" indent="0" algn="l">
              <a:lnSpc>
                <a:spcPct val="100000"/>
              </a:lnSpc>
              <a:buFont typeface="Arial" panose="020B0604020202020204" pitchFamily="34" charset="0"/>
              <a:buNone/>
              <a:defRPr sz="17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H5 list item</a:t>
            </a:r>
          </a:p>
        </p:txBody>
      </p:sp>
      <p:sp>
        <p:nvSpPr>
          <p:cNvPr id="65" name="Text Placeholder 59">
            <a:extLst>
              <a:ext uri="{FF2B5EF4-FFF2-40B4-BE49-F238E27FC236}">
                <a16:creationId xmlns:a16="http://schemas.microsoft.com/office/drawing/2014/main" id="{339211CF-9146-8133-1F7D-A791A9D9F589}"/>
              </a:ext>
              <a:ext uri="{C183D7F6-B498-43B3-948B-1728B52AA6E4}">
                <adec:decorative xmlns:adec="http://schemas.microsoft.com/office/drawing/2017/decorative" val="1"/>
              </a:ext>
            </a:extLst>
          </p:cNvPr>
          <p:cNvSpPr>
            <a:spLocks noGrp="1" noChangeAspect="1"/>
          </p:cNvSpPr>
          <p:nvPr>
            <p:ph type="body" sz="quarter" idx="24" hasCustomPrompt="1"/>
          </p:nvPr>
        </p:nvSpPr>
        <p:spPr>
          <a:xfrm>
            <a:off x="6468567" y="3018526"/>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6" name="Picture Placeholder 5" descr="Icon placeholder">
            <a:extLst>
              <a:ext uri="{FF2B5EF4-FFF2-40B4-BE49-F238E27FC236}">
                <a16:creationId xmlns:a16="http://schemas.microsoft.com/office/drawing/2014/main" id="{76FA499E-E44A-ABBC-B806-FDED7F639226}"/>
              </a:ext>
            </a:extLst>
          </p:cNvPr>
          <p:cNvSpPr>
            <a:spLocks noGrp="1" noChangeAspect="1"/>
          </p:cNvSpPr>
          <p:nvPr>
            <p:ph type="pic" sz="quarter" idx="10" hasCustomPrompt="1"/>
          </p:nvPr>
        </p:nvSpPr>
        <p:spPr>
          <a:xfrm>
            <a:off x="6535194" y="3085153"/>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53" name="Text Placeholder 8" descr="H5 List item placeholder">
            <a:extLst>
              <a:ext uri="{FF2B5EF4-FFF2-40B4-BE49-F238E27FC236}">
                <a16:creationId xmlns:a16="http://schemas.microsoft.com/office/drawing/2014/main" id="{8E4E4E02-19F2-AC58-397E-8A1B3A96F410}"/>
              </a:ext>
            </a:extLst>
          </p:cNvPr>
          <p:cNvSpPr>
            <a:spLocks noGrp="1"/>
          </p:cNvSpPr>
          <p:nvPr>
            <p:ph type="body" sz="quarter" idx="18" hasCustomPrompt="1"/>
          </p:nvPr>
        </p:nvSpPr>
        <p:spPr>
          <a:xfrm>
            <a:off x="7399337" y="2338979"/>
            <a:ext cx="4446587" cy="261610"/>
          </a:xfrm>
          <a:prstGeom prst="rect">
            <a:avLst/>
          </a:prstGeom>
        </p:spPr>
        <p:txBody>
          <a:bodyPr wrap="square" lIns="0" tIns="0" rIns="0" bIns="0">
            <a:spAutoFit/>
          </a:bodyPr>
          <a:lstStyle>
            <a:lvl1pPr marL="0" indent="0">
              <a:lnSpc>
                <a:spcPct val="100000"/>
              </a:lnSpc>
              <a:spcBef>
                <a:spcPts val="0"/>
              </a:spcBef>
              <a:buNone/>
              <a:defRPr sz="1700" b="1" i="0">
                <a:latin typeface="Arial" panose="020B0604020202020204" pitchFamily="34" charset="0"/>
                <a:cs typeface="Arial" panose="020B0604020202020204" pitchFamily="34" charset="0"/>
              </a:defRPr>
            </a:lvl1pPr>
          </a:lstStyle>
          <a:p>
            <a:pPr lvl="0"/>
            <a:r>
              <a:rPr lang="en-GB"/>
              <a:t>H5 list item</a:t>
            </a:r>
          </a:p>
        </p:txBody>
      </p:sp>
      <p:sp>
        <p:nvSpPr>
          <p:cNvPr id="62" name="Text Placeholder 59">
            <a:extLst>
              <a:ext uri="{FF2B5EF4-FFF2-40B4-BE49-F238E27FC236}">
                <a16:creationId xmlns:a16="http://schemas.microsoft.com/office/drawing/2014/main" id="{A56834F7-8AC6-3D07-256D-E366570E7242}"/>
              </a:ext>
              <a:ext uri="{C183D7F6-B498-43B3-948B-1728B52AA6E4}">
                <adec:decorative xmlns:adec="http://schemas.microsoft.com/office/drawing/2017/decorative" val="1"/>
              </a:ext>
            </a:extLst>
          </p:cNvPr>
          <p:cNvSpPr>
            <a:spLocks noGrp="1" noChangeAspect="1"/>
          </p:cNvSpPr>
          <p:nvPr>
            <p:ph type="body" sz="quarter" idx="23" hasCustomPrompt="1"/>
          </p:nvPr>
        </p:nvSpPr>
        <p:spPr>
          <a:xfrm>
            <a:off x="6468567" y="2186832"/>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55" name="Picture Placeholder 5" descr="Icon placeholder">
            <a:extLst>
              <a:ext uri="{FF2B5EF4-FFF2-40B4-BE49-F238E27FC236}">
                <a16:creationId xmlns:a16="http://schemas.microsoft.com/office/drawing/2014/main" id="{AE22ED22-0253-F4C8-3E30-F432A99C96DD}"/>
              </a:ext>
            </a:extLst>
          </p:cNvPr>
          <p:cNvSpPr>
            <a:spLocks noGrp="1" noChangeAspect="1"/>
          </p:cNvSpPr>
          <p:nvPr>
            <p:ph type="pic" sz="quarter" idx="19" hasCustomPrompt="1"/>
          </p:nvPr>
        </p:nvSpPr>
        <p:spPr>
          <a:xfrm>
            <a:off x="6535194" y="2253459"/>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56" name="Text Placeholder 8" descr="H5 List item placeholder">
            <a:extLst>
              <a:ext uri="{FF2B5EF4-FFF2-40B4-BE49-F238E27FC236}">
                <a16:creationId xmlns:a16="http://schemas.microsoft.com/office/drawing/2014/main" id="{E40A8051-CDDA-18F5-41B9-F038DD744E81}"/>
              </a:ext>
            </a:extLst>
          </p:cNvPr>
          <p:cNvSpPr>
            <a:spLocks noGrp="1"/>
          </p:cNvSpPr>
          <p:nvPr>
            <p:ph type="body" sz="quarter" idx="20" hasCustomPrompt="1"/>
          </p:nvPr>
        </p:nvSpPr>
        <p:spPr>
          <a:xfrm>
            <a:off x="7399337" y="1513585"/>
            <a:ext cx="4446587" cy="261610"/>
          </a:xfrm>
          <a:prstGeom prst="rect">
            <a:avLst/>
          </a:prstGeom>
        </p:spPr>
        <p:txBody>
          <a:bodyPr wrap="square" lIns="0" tIns="0" rIns="0" bIns="0">
            <a:spAutoFit/>
          </a:bodyPr>
          <a:lstStyle>
            <a:lvl1pPr marL="0" indent="0">
              <a:lnSpc>
                <a:spcPct val="100000"/>
              </a:lnSpc>
              <a:spcBef>
                <a:spcPts val="0"/>
              </a:spcBef>
              <a:buNone/>
              <a:defRPr sz="1700" b="1" i="0">
                <a:latin typeface="Arial" panose="020B0604020202020204" pitchFamily="34" charset="0"/>
                <a:cs typeface="Arial" panose="020B0604020202020204" pitchFamily="34" charset="0"/>
              </a:defRPr>
            </a:lvl1pPr>
          </a:lstStyle>
          <a:p>
            <a:pPr lvl="0"/>
            <a:r>
              <a:rPr lang="en-GB"/>
              <a:t>H5 list item</a:t>
            </a:r>
          </a:p>
        </p:txBody>
      </p:sp>
      <p:sp>
        <p:nvSpPr>
          <p:cNvPr id="60" name="Text Placeholder 59">
            <a:extLst>
              <a:ext uri="{FF2B5EF4-FFF2-40B4-BE49-F238E27FC236}">
                <a16:creationId xmlns:a16="http://schemas.microsoft.com/office/drawing/2014/main" id="{BA263877-9734-FEE4-C99A-7B65A2C82BEC}"/>
              </a:ext>
              <a:ext uri="{C183D7F6-B498-43B3-948B-1728B52AA6E4}">
                <adec:decorative xmlns:adec="http://schemas.microsoft.com/office/drawing/2017/decorative" val="1"/>
              </a:ext>
            </a:extLst>
          </p:cNvPr>
          <p:cNvSpPr>
            <a:spLocks noGrp="1" noChangeAspect="1"/>
          </p:cNvSpPr>
          <p:nvPr>
            <p:ph type="body" sz="quarter" idx="22" hasCustomPrompt="1"/>
          </p:nvPr>
        </p:nvSpPr>
        <p:spPr>
          <a:xfrm>
            <a:off x="6468567" y="1360466"/>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58" name="Picture Placeholder 5" descr="Icon placeholder">
            <a:extLst>
              <a:ext uri="{FF2B5EF4-FFF2-40B4-BE49-F238E27FC236}">
                <a16:creationId xmlns:a16="http://schemas.microsoft.com/office/drawing/2014/main" id="{835F36FE-1F46-A281-96AC-0D376621FA92}"/>
              </a:ext>
            </a:extLst>
          </p:cNvPr>
          <p:cNvSpPr>
            <a:spLocks noGrp="1" noChangeAspect="1"/>
          </p:cNvSpPr>
          <p:nvPr>
            <p:ph type="pic" sz="quarter" idx="21" hasCustomPrompt="1"/>
          </p:nvPr>
        </p:nvSpPr>
        <p:spPr>
          <a:xfrm>
            <a:off x="6535194" y="1426142"/>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2" name="Title 1" descr="H2 Agenda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9" y="685800"/>
            <a:ext cx="4800600" cy="664797"/>
          </a:xfrm>
          <a:prstGeom prst="rect">
            <a:avLst/>
          </a:prstGeom>
        </p:spPr>
        <p:txBody>
          <a:bodyPr wrap="square" lIns="0" tIns="0" rIns="0" bIns="0" anchor="t" anchorCtr="0">
            <a:spAutoFit/>
          </a:bodyPr>
          <a:lstStyle>
            <a:lvl1pPr algn="l">
              <a:lnSpc>
                <a:spcPct val="90000"/>
              </a:lnSpc>
              <a:defRPr sz="4800" b="1" i="0">
                <a:latin typeface="Arial" panose="020B0604020202020204" pitchFamily="34" charset="0"/>
                <a:cs typeface="Arial" panose="020B0604020202020204" pitchFamily="34" charset="0"/>
              </a:defRPr>
            </a:lvl1pPr>
          </a:lstStyle>
          <a:p>
            <a:r>
              <a:rPr lang="en-GB"/>
              <a:t>H2 Agenda</a:t>
            </a:r>
          </a:p>
        </p:txBody>
      </p:sp>
    </p:spTree>
    <p:extLst>
      <p:ext uri="{BB962C8B-B14F-4D97-AF65-F5344CB8AC3E}">
        <p14:creationId xmlns:p14="http://schemas.microsoft.com/office/powerpoint/2010/main" val="3167292270"/>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_A">
    <p:spTree>
      <p:nvGrpSpPr>
        <p:cNvPr id="1" name=""/>
        <p:cNvGrpSpPr/>
        <p:nvPr/>
      </p:nvGrpSpPr>
      <p:grpSpPr>
        <a:xfrm>
          <a:off x="0" y="0"/>
          <a:ext cx="0" cy="0"/>
          <a:chOff x="0" y="0"/>
          <a:chExt cx="0" cy="0"/>
        </a:xfrm>
      </p:grpSpPr>
      <p:sp>
        <p:nvSpPr>
          <p:cNvPr id="3" name="Footer Placeholder 2" descr="CONFIDENTIAL tag">
            <a:extLst>
              <a:ext uri="{FF2B5EF4-FFF2-40B4-BE49-F238E27FC236}">
                <a16:creationId xmlns:a16="http://schemas.microsoft.com/office/drawing/2014/main" id="{BE4D0B51-A36E-987B-A678-F74D4B1BE124}"/>
              </a:ext>
            </a:extLst>
          </p:cNvPr>
          <p:cNvSpPr>
            <a:spLocks noGrp="1"/>
          </p:cNvSpPr>
          <p:nvPr>
            <p:ph type="ftr" sz="quarter" idx="10"/>
          </p:nvPr>
        </p:nvSpPr>
        <p:spPr/>
        <p:txBody>
          <a:bodyPr/>
          <a:lstStyle/>
          <a:p>
            <a:r>
              <a:rPr lang="en-GB"/>
              <a:t> </a:t>
            </a:r>
          </a:p>
        </p:txBody>
      </p:sp>
      <p:sp>
        <p:nvSpPr>
          <p:cNvPr id="2" name="Title 1" descr="H2 Agenda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1296988" y="3096602"/>
            <a:ext cx="9936162" cy="664797"/>
          </a:xfrm>
          <a:prstGeom prst="rect">
            <a:avLst/>
          </a:prstGeom>
        </p:spPr>
        <p:txBody>
          <a:bodyPr wrap="square" lIns="0" tIns="0" rIns="0" bIns="0" anchor="ctr" anchorCtr="0">
            <a:spAutoFit/>
          </a:bodyPr>
          <a:lstStyle>
            <a:lvl1pPr algn="ctr">
              <a:lnSpc>
                <a:spcPct val="90000"/>
              </a:lnSpc>
              <a:defRPr sz="4800" b="1" i="0">
                <a:latin typeface="Arial" panose="020B0604020202020204" pitchFamily="34" charset="0"/>
                <a:cs typeface="Arial" panose="020B0604020202020204" pitchFamily="34" charset="0"/>
              </a:defRPr>
            </a:lvl1pPr>
          </a:lstStyle>
          <a:p>
            <a:r>
              <a:rPr lang="en-GB"/>
              <a:t>H2 Title</a:t>
            </a:r>
          </a:p>
        </p:txBody>
      </p:sp>
    </p:spTree>
    <p:extLst>
      <p:ext uri="{BB962C8B-B14F-4D97-AF65-F5344CB8AC3E}">
        <p14:creationId xmlns:p14="http://schemas.microsoft.com/office/powerpoint/2010/main" val="2452828415"/>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_B">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FCEAD7-85A5-CB1D-E467-F24E66416E2C}"/>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15" name="Picture Placeholder 7" descr="Image placeholder">
            <a:extLst>
              <a:ext uri="{FF2B5EF4-FFF2-40B4-BE49-F238E27FC236}">
                <a16:creationId xmlns:a16="http://schemas.microsoft.com/office/drawing/2014/main" id="{108DE139-A4D2-96FB-DEEA-E0C226F4E705}"/>
              </a:ext>
            </a:extLst>
          </p:cNvPr>
          <p:cNvSpPr>
            <a:spLocks noGrp="1"/>
          </p:cNvSpPr>
          <p:nvPr>
            <p:ph type="pic" sz="quarter" idx="10" hasCustomPrompt="1"/>
          </p:nvPr>
        </p:nvSpPr>
        <p:spPr>
          <a:xfrm>
            <a:off x="342900" y="0"/>
            <a:ext cx="11849100" cy="6858000"/>
          </a:xfrm>
          <a:prstGeom prst="rect">
            <a:avLst/>
          </a:prstGeom>
        </p:spPr>
        <p:txBody>
          <a:bodyPr/>
          <a:lstStyle>
            <a:lvl1pPr marL="0" indent="0" algn="ctr">
              <a:buNone/>
              <a:defRPr sz="1400" b="0" i="0">
                <a:latin typeface="Arial" panose="020B0604020202020204" pitchFamily="34" charset="0"/>
                <a:cs typeface="Arial" panose="020B0604020202020204" pitchFamily="34" charset="0"/>
              </a:defRPr>
            </a:lvl1pPr>
          </a:lstStyle>
          <a:p>
            <a:r>
              <a:rPr lang="en-GB" sz="1400" b="0" i="0">
                <a:latin typeface="FS Me" panose="02000506040000020004" pitchFamily="2" charset="77"/>
              </a:rPr>
              <a:t> </a:t>
            </a:r>
            <a:endParaRPr lang="en-GB"/>
          </a:p>
        </p:txBody>
      </p:sp>
      <p:sp>
        <p:nvSpPr>
          <p:cNvPr id="4" name="Footer Placeholder 3" descr="CONFIDENTIAL tag">
            <a:extLst>
              <a:ext uri="{FF2B5EF4-FFF2-40B4-BE49-F238E27FC236}">
                <a16:creationId xmlns:a16="http://schemas.microsoft.com/office/drawing/2014/main" id="{B35E4097-CBA1-F353-0F47-76CDD4FCDC15}"/>
              </a:ext>
            </a:extLst>
          </p:cNvPr>
          <p:cNvSpPr>
            <a:spLocks noGrp="1"/>
          </p:cNvSpPr>
          <p:nvPr>
            <p:ph type="ftr" sz="quarter" idx="11"/>
          </p:nvPr>
        </p:nvSpPr>
        <p:spPr/>
        <p:txBody>
          <a:bodyPr/>
          <a:lstStyle/>
          <a:p>
            <a:r>
              <a:rPr lang="en-GB"/>
              <a:t> </a:t>
            </a:r>
          </a:p>
        </p:txBody>
      </p:sp>
      <p:sp>
        <p:nvSpPr>
          <p:cNvPr id="2" name="Title 1" descr="H2 Agenda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1296988" y="3096602"/>
            <a:ext cx="9936162" cy="664797"/>
          </a:xfrm>
          <a:prstGeom prst="rect">
            <a:avLst/>
          </a:prstGeom>
        </p:spPr>
        <p:txBody>
          <a:bodyPr wrap="square" lIns="0" tIns="0" rIns="0" bIns="0" anchor="ctr" anchorCtr="0">
            <a:spAutoFit/>
          </a:bodyPr>
          <a:lstStyle>
            <a:lvl1pPr algn="ctr">
              <a:lnSpc>
                <a:spcPct val="90000"/>
              </a:lnSpc>
              <a:defRPr sz="4800" b="1" i="0">
                <a:latin typeface="Arial" panose="020B0604020202020204" pitchFamily="34" charset="0"/>
                <a:cs typeface="Arial" panose="020B0604020202020204" pitchFamily="34" charset="0"/>
              </a:defRPr>
            </a:lvl1pPr>
          </a:lstStyle>
          <a:p>
            <a:r>
              <a:rPr lang="en-GB"/>
              <a:t>H2 Title</a:t>
            </a:r>
          </a:p>
        </p:txBody>
      </p:sp>
    </p:spTree>
    <p:extLst>
      <p:ext uri="{BB962C8B-B14F-4D97-AF65-F5344CB8AC3E}">
        <p14:creationId xmlns:p14="http://schemas.microsoft.com/office/powerpoint/2010/main" val="2773977785"/>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lumn_A_Yellow">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D78D88E-9F03-9EE7-3825-D2FA976D9781}"/>
              </a:ext>
            </a:extLst>
          </p:cNvPr>
          <p:cNvSpPr txBox="1"/>
          <p:nvPr userDrawn="1"/>
        </p:nvSpPr>
        <p:spPr>
          <a:xfrm>
            <a:off x="-2323682"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Depending on the imagery you insert, you may need to change the colour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of the page number. We would recommend to use white, or the HMRC green.</a:t>
            </a:r>
          </a:p>
        </p:txBody>
      </p:sp>
      <p:sp>
        <p:nvSpPr>
          <p:cNvPr id="4" name="TextBox 3">
            <a:extLst>
              <a:ext uri="{FF2B5EF4-FFF2-40B4-BE49-F238E27FC236}">
                <a16:creationId xmlns:a16="http://schemas.microsoft.com/office/drawing/2014/main" id="{BF66386B-7560-73E8-3B20-F91F88E82C59}"/>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8" name="Oval 7">
            <a:extLst>
              <a:ext uri="{FF2B5EF4-FFF2-40B4-BE49-F238E27FC236}">
                <a16:creationId xmlns:a16="http://schemas.microsoft.com/office/drawing/2014/main" id="{F594BCD6-F81E-D1D4-E202-C5DBF153A09A}"/>
              </a:ext>
            </a:extLst>
          </p:cNvPr>
          <p:cNvSpPr/>
          <p:nvPr userDrawn="1"/>
        </p:nvSpPr>
        <p:spPr>
          <a:xfrm>
            <a:off x="6440488" y="-1038756"/>
            <a:ext cx="8935513" cy="893551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descr="CONFIDENTIAL tag">
            <a:extLst>
              <a:ext uri="{FF2B5EF4-FFF2-40B4-BE49-F238E27FC236}">
                <a16:creationId xmlns:a16="http://schemas.microsoft.com/office/drawing/2014/main" id="{11F6AA0B-D6D9-427E-137F-71BF18066DAA}"/>
              </a:ext>
            </a:extLst>
          </p:cNvPr>
          <p:cNvSpPr>
            <a:spLocks noGrp="1"/>
          </p:cNvSpPr>
          <p:nvPr>
            <p:ph type="ftr" sz="quarter" idx="16"/>
          </p:nvPr>
        </p:nvSpPr>
        <p:spPr/>
        <p:txBody>
          <a:bodyPr/>
          <a:lstStyle/>
          <a:p>
            <a:r>
              <a:rPr lang="en-GB"/>
              <a:t> </a:t>
            </a:r>
          </a:p>
        </p:txBody>
      </p:sp>
      <p:sp>
        <p:nvSpPr>
          <p:cNvPr id="12" name="Slide Number Placeholder 11" descr="Slide number">
            <a:extLst>
              <a:ext uri="{FF2B5EF4-FFF2-40B4-BE49-F238E27FC236}">
                <a16:creationId xmlns:a16="http://schemas.microsoft.com/office/drawing/2014/main" id="{08A054F9-B96A-58C8-43D7-3E08F724B099}"/>
              </a:ext>
            </a:extLst>
          </p:cNvPr>
          <p:cNvSpPr>
            <a:spLocks noGrp="1"/>
          </p:cNvSpPr>
          <p:nvPr>
            <p:ph type="sldNum" sz="quarter" idx="17"/>
          </p:nvPr>
        </p:nvSpPr>
        <p:spPr/>
        <p:txBody>
          <a:bodyPr/>
          <a:lstStyle/>
          <a:p>
            <a:fld id="{3D3F7771-BA92-784A-B6DD-D9CB8E3BB7BB}" type="slidenum">
              <a:rPr lang="en-GB" smtClean="0"/>
              <a:pPr/>
              <a:t>‹#›</a:t>
            </a:fld>
            <a:endParaRPr lang="en-GB"/>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8" y="2822184"/>
            <a:ext cx="5414962" cy="3350015"/>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1868708"/>
            <a:ext cx="5414962" cy="374718"/>
          </a:xfrm>
          <a:prstGeom prst="rect">
            <a:avLst/>
          </a:prstGeom>
        </p:spPr>
        <p:txBody>
          <a:bodyPr wrap="square" lIns="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5414961"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
        <p:nvSpPr>
          <p:cNvPr id="11" name="Picture Placeholder 5">
            <a:extLst>
              <a:ext uri="{FF2B5EF4-FFF2-40B4-BE49-F238E27FC236}">
                <a16:creationId xmlns:a16="http://schemas.microsoft.com/office/drawing/2014/main" id="{E2213DF7-8756-45D5-8466-B31C109139A9}"/>
              </a:ext>
            </a:extLst>
          </p:cNvPr>
          <p:cNvSpPr>
            <a:spLocks noGrp="1"/>
          </p:cNvSpPr>
          <p:nvPr>
            <p:ph type="pic" sz="quarter" idx="18"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4212719117"/>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lumn_A_Orange">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C730718-266D-5A0C-87CB-D11FCEBF59FB}"/>
              </a:ext>
            </a:extLst>
          </p:cNvPr>
          <p:cNvSpPr txBox="1"/>
          <p:nvPr userDrawn="1"/>
        </p:nvSpPr>
        <p:spPr>
          <a:xfrm>
            <a:off x="-2323682"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Depending on the imagery you insert, you may need to change the colour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of the page number. We would recommend to use white, or the HMRC green.</a:t>
            </a:r>
          </a:p>
        </p:txBody>
      </p:sp>
      <p:sp>
        <p:nvSpPr>
          <p:cNvPr id="4" name="TextBox 3">
            <a:extLst>
              <a:ext uri="{FF2B5EF4-FFF2-40B4-BE49-F238E27FC236}">
                <a16:creationId xmlns:a16="http://schemas.microsoft.com/office/drawing/2014/main" id="{BF66386B-7560-73E8-3B20-F91F88E82C59}"/>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8" name="Oval 7">
            <a:extLst>
              <a:ext uri="{FF2B5EF4-FFF2-40B4-BE49-F238E27FC236}">
                <a16:creationId xmlns:a16="http://schemas.microsoft.com/office/drawing/2014/main" id="{F594BCD6-F81E-D1D4-E202-C5DBF153A09A}"/>
              </a:ext>
            </a:extLst>
          </p:cNvPr>
          <p:cNvSpPr/>
          <p:nvPr userDrawn="1"/>
        </p:nvSpPr>
        <p:spPr>
          <a:xfrm>
            <a:off x="6440488" y="-1038756"/>
            <a:ext cx="8935513" cy="8935513"/>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descr="CONFIDENTIAL tag">
            <a:extLst>
              <a:ext uri="{FF2B5EF4-FFF2-40B4-BE49-F238E27FC236}">
                <a16:creationId xmlns:a16="http://schemas.microsoft.com/office/drawing/2014/main" id="{11F6AA0B-D6D9-427E-137F-71BF18066DAA}"/>
              </a:ext>
            </a:extLst>
          </p:cNvPr>
          <p:cNvSpPr>
            <a:spLocks noGrp="1"/>
          </p:cNvSpPr>
          <p:nvPr>
            <p:ph type="ftr" sz="quarter" idx="16"/>
          </p:nvPr>
        </p:nvSpPr>
        <p:spPr/>
        <p:txBody>
          <a:bodyPr/>
          <a:lstStyle/>
          <a:p>
            <a:r>
              <a:rPr lang="en-GB"/>
              <a:t> </a:t>
            </a:r>
          </a:p>
        </p:txBody>
      </p:sp>
      <p:sp>
        <p:nvSpPr>
          <p:cNvPr id="12" name="Slide Number Placeholder 11" descr="Slide number">
            <a:extLst>
              <a:ext uri="{FF2B5EF4-FFF2-40B4-BE49-F238E27FC236}">
                <a16:creationId xmlns:a16="http://schemas.microsoft.com/office/drawing/2014/main" id="{08A054F9-B96A-58C8-43D7-3E08F724B099}"/>
              </a:ext>
            </a:extLst>
          </p:cNvPr>
          <p:cNvSpPr>
            <a:spLocks noGrp="1"/>
          </p:cNvSpPr>
          <p:nvPr>
            <p:ph type="sldNum" sz="quarter" idx="17"/>
          </p:nvPr>
        </p:nvSpPr>
        <p:spPr/>
        <p:txBody>
          <a:bodyPr/>
          <a:lstStyle/>
          <a:p>
            <a:fld id="{3D3F7771-BA92-784A-B6DD-D9CB8E3BB7BB}" type="slidenum">
              <a:rPr lang="en-GB" smtClean="0"/>
              <a:pPr/>
              <a:t>‹#›</a:t>
            </a:fld>
            <a:endParaRPr lang="en-GB"/>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8" y="2822184"/>
            <a:ext cx="5414962" cy="3350015"/>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1868708"/>
            <a:ext cx="5414962" cy="374718"/>
          </a:xfrm>
          <a:prstGeom prst="rect">
            <a:avLst/>
          </a:prstGeom>
        </p:spPr>
        <p:txBody>
          <a:bodyPr wrap="square" lIns="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5414961"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
        <p:nvSpPr>
          <p:cNvPr id="11" name="Picture Placeholder 5">
            <a:extLst>
              <a:ext uri="{FF2B5EF4-FFF2-40B4-BE49-F238E27FC236}">
                <a16:creationId xmlns:a16="http://schemas.microsoft.com/office/drawing/2014/main" id="{7ABBE757-7DBB-41BC-9DFD-3945005F8007}"/>
              </a:ext>
            </a:extLst>
          </p:cNvPr>
          <p:cNvSpPr>
            <a:spLocks noGrp="1"/>
          </p:cNvSpPr>
          <p:nvPr>
            <p:ph type="pic" sz="quarter" idx="18"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271559332"/>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lumn_A_Lilac">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C7F1CEB-CFAA-7643-8AB1-A7807376100E}"/>
              </a:ext>
            </a:extLst>
          </p:cNvPr>
          <p:cNvSpPr txBox="1"/>
          <p:nvPr userDrawn="1"/>
        </p:nvSpPr>
        <p:spPr>
          <a:xfrm>
            <a:off x="-2323682"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Depending on the imagery you insert, you may need to change the colour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of the page number. We would recommend to use white, or the HMRC green.</a:t>
            </a:r>
          </a:p>
        </p:txBody>
      </p:sp>
      <p:sp>
        <p:nvSpPr>
          <p:cNvPr id="4" name="TextBox 3">
            <a:extLst>
              <a:ext uri="{FF2B5EF4-FFF2-40B4-BE49-F238E27FC236}">
                <a16:creationId xmlns:a16="http://schemas.microsoft.com/office/drawing/2014/main" id="{BF66386B-7560-73E8-3B20-F91F88E82C59}"/>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8" name="Oval 7">
            <a:extLst>
              <a:ext uri="{FF2B5EF4-FFF2-40B4-BE49-F238E27FC236}">
                <a16:creationId xmlns:a16="http://schemas.microsoft.com/office/drawing/2014/main" id="{F594BCD6-F81E-D1D4-E202-C5DBF153A09A}"/>
              </a:ext>
            </a:extLst>
          </p:cNvPr>
          <p:cNvSpPr/>
          <p:nvPr userDrawn="1"/>
        </p:nvSpPr>
        <p:spPr>
          <a:xfrm>
            <a:off x="6440488" y="-1038756"/>
            <a:ext cx="8935513" cy="8935513"/>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descr="CONFIDENTIAL tag">
            <a:extLst>
              <a:ext uri="{FF2B5EF4-FFF2-40B4-BE49-F238E27FC236}">
                <a16:creationId xmlns:a16="http://schemas.microsoft.com/office/drawing/2014/main" id="{11F6AA0B-D6D9-427E-137F-71BF18066DAA}"/>
              </a:ext>
            </a:extLst>
          </p:cNvPr>
          <p:cNvSpPr>
            <a:spLocks noGrp="1"/>
          </p:cNvSpPr>
          <p:nvPr>
            <p:ph type="ftr" sz="quarter" idx="16"/>
          </p:nvPr>
        </p:nvSpPr>
        <p:spPr/>
        <p:txBody>
          <a:bodyPr/>
          <a:lstStyle/>
          <a:p>
            <a:r>
              <a:rPr lang="en-GB"/>
              <a:t> </a:t>
            </a:r>
          </a:p>
        </p:txBody>
      </p:sp>
      <p:sp>
        <p:nvSpPr>
          <p:cNvPr id="12" name="Slide Number Placeholder 11" descr="Slide number">
            <a:extLst>
              <a:ext uri="{FF2B5EF4-FFF2-40B4-BE49-F238E27FC236}">
                <a16:creationId xmlns:a16="http://schemas.microsoft.com/office/drawing/2014/main" id="{08A054F9-B96A-58C8-43D7-3E08F724B099}"/>
              </a:ext>
            </a:extLst>
          </p:cNvPr>
          <p:cNvSpPr>
            <a:spLocks noGrp="1"/>
          </p:cNvSpPr>
          <p:nvPr>
            <p:ph type="sldNum" sz="quarter" idx="17"/>
          </p:nvPr>
        </p:nvSpPr>
        <p:spPr/>
        <p:txBody>
          <a:bodyPr/>
          <a:lstStyle/>
          <a:p>
            <a:fld id="{3D3F7771-BA92-784A-B6DD-D9CB8E3BB7BB}" type="slidenum">
              <a:rPr lang="en-GB" smtClean="0"/>
              <a:pPr/>
              <a:t>‹#›</a:t>
            </a:fld>
            <a:endParaRPr lang="en-GB"/>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8" y="2822184"/>
            <a:ext cx="5414962" cy="3350015"/>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1868708"/>
            <a:ext cx="5414962" cy="374718"/>
          </a:xfrm>
          <a:prstGeom prst="rect">
            <a:avLst/>
          </a:prstGeom>
        </p:spPr>
        <p:txBody>
          <a:bodyPr wrap="square" lIns="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5414961"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
        <p:nvSpPr>
          <p:cNvPr id="11" name="Picture Placeholder 5">
            <a:extLst>
              <a:ext uri="{FF2B5EF4-FFF2-40B4-BE49-F238E27FC236}">
                <a16:creationId xmlns:a16="http://schemas.microsoft.com/office/drawing/2014/main" id="{5EFD9552-0160-4721-BBCC-9D16213BFCBC}"/>
              </a:ext>
            </a:extLst>
          </p:cNvPr>
          <p:cNvSpPr>
            <a:spLocks noGrp="1"/>
          </p:cNvSpPr>
          <p:nvPr>
            <p:ph type="pic" sz="quarter" idx="18"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769143254"/>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lumn_A_Re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53A3EE0-F4EA-3940-C65D-CA9262040774}"/>
              </a:ext>
            </a:extLst>
          </p:cNvPr>
          <p:cNvSpPr txBox="1"/>
          <p:nvPr userDrawn="1"/>
        </p:nvSpPr>
        <p:spPr>
          <a:xfrm>
            <a:off x="-2323682"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Depending on the imagery you insert, you may need to change the colour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of the page number. We would recommend to use white, or the HMRC green.</a:t>
            </a:r>
          </a:p>
        </p:txBody>
      </p:sp>
      <p:sp>
        <p:nvSpPr>
          <p:cNvPr id="4" name="TextBox 3">
            <a:extLst>
              <a:ext uri="{FF2B5EF4-FFF2-40B4-BE49-F238E27FC236}">
                <a16:creationId xmlns:a16="http://schemas.microsoft.com/office/drawing/2014/main" id="{BF66386B-7560-73E8-3B20-F91F88E82C59}"/>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8" name="Oval 7">
            <a:extLst>
              <a:ext uri="{FF2B5EF4-FFF2-40B4-BE49-F238E27FC236}">
                <a16:creationId xmlns:a16="http://schemas.microsoft.com/office/drawing/2014/main" id="{F594BCD6-F81E-D1D4-E202-C5DBF153A09A}"/>
              </a:ext>
            </a:extLst>
          </p:cNvPr>
          <p:cNvSpPr/>
          <p:nvPr userDrawn="1"/>
        </p:nvSpPr>
        <p:spPr>
          <a:xfrm>
            <a:off x="6440488" y="-1038756"/>
            <a:ext cx="8935513" cy="893551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descr="CONFIDENTIAL tag">
            <a:extLst>
              <a:ext uri="{FF2B5EF4-FFF2-40B4-BE49-F238E27FC236}">
                <a16:creationId xmlns:a16="http://schemas.microsoft.com/office/drawing/2014/main" id="{11F6AA0B-D6D9-427E-137F-71BF18066DAA}"/>
              </a:ext>
            </a:extLst>
          </p:cNvPr>
          <p:cNvSpPr>
            <a:spLocks noGrp="1"/>
          </p:cNvSpPr>
          <p:nvPr>
            <p:ph type="ftr" sz="quarter" idx="16"/>
          </p:nvPr>
        </p:nvSpPr>
        <p:spPr/>
        <p:txBody>
          <a:bodyPr/>
          <a:lstStyle/>
          <a:p>
            <a:r>
              <a:rPr lang="en-GB"/>
              <a:t> </a:t>
            </a:r>
          </a:p>
        </p:txBody>
      </p:sp>
      <p:sp>
        <p:nvSpPr>
          <p:cNvPr id="12" name="Slide Number Placeholder 11" descr="Slide number">
            <a:extLst>
              <a:ext uri="{FF2B5EF4-FFF2-40B4-BE49-F238E27FC236}">
                <a16:creationId xmlns:a16="http://schemas.microsoft.com/office/drawing/2014/main" id="{08A054F9-B96A-58C8-43D7-3E08F724B099}"/>
              </a:ext>
            </a:extLst>
          </p:cNvPr>
          <p:cNvSpPr>
            <a:spLocks noGrp="1"/>
          </p:cNvSpPr>
          <p:nvPr>
            <p:ph type="sldNum" sz="quarter" idx="17"/>
          </p:nvPr>
        </p:nvSpPr>
        <p:spPr/>
        <p:txBody>
          <a:bodyPr/>
          <a:lstStyle/>
          <a:p>
            <a:fld id="{3D3F7771-BA92-784A-B6DD-D9CB8E3BB7BB}" type="slidenum">
              <a:rPr lang="en-GB" smtClean="0"/>
              <a:pPr/>
              <a:t>‹#›</a:t>
            </a:fld>
            <a:endParaRPr lang="en-GB"/>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8" y="2822184"/>
            <a:ext cx="5414962" cy="3350015"/>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1868708"/>
            <a:ext cx="5414962" cy="374718"/>
          </a:xfrm>
          <a:prstGeom prst="rect">
            <a:avLst/>
          </a:prstGeom>
        </p:spPr>
        <p:txBody>
          <a:bodyPr wrap="square" lIns="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5414961"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
        <p:nvSpPr>
          <p:cNvPr id="11" name="Picture Placeholder 5">
            <a:extLst>
              <a:ext uri="{FF2B5EF4-FFF2-40B4-BE49-F238E27FC236}">
                <a16:creationId xmlns:a16="http://schemas.microsoft.com/office/drawing/2014/main" id="{F8DD664B-ED2E-4AA9-8593-FEADAE8133A2}"/>
              </a:ext>
            </a:extLst>
          </p:cNvPr>
          <p:cNvSpPr>
            <a:spLocks noGrp="1"/>
          </p:cNvSpPr>
          <p:nvPr>
            <p:ph type="pic" sz="quarter" idx="18"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297615228"/>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lumn_A_Blue">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B821957-9F87-C499-0896-114D98ABE259}"/>
              </a:ext>
            </a:extLst>
          </p:cNvPr>
          <p:cNvSpPr txBox="1"/>
          <p:nvPr userDrawn="1"/>
        </p:nvSpPr>
        <p:spPr>
          <a:xfrm>
            <a:off x="-2323682"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Depending on the imagery you insert, you may need to change the colour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of the page number. We would recommend to use white, or the HMRC green.</a:t>
            </a:r>
          </a:p>
        </p:txBody>
      </p:sp>
      <p:sp>
        <p:nvSpPr>
          <p:cNvPr id="4" name="TextBox 3">
            <a:extLst>
              <a:ext uri="{FF2B5EF4-FFF2-40B4-BE49-F238E27FC236}">
                <a16:creationId xmlns:a16="http://schemas.microsoft.com/office/drawing/2014/main" id="{BF66386B-7560-73E8-3B20-F91F88E82C59}"/>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8" name="Oval 7">
            <a:extLst>
              <a:ext uri="{FF2B5EF4-FFF2-40B4-BE49-F238E27FC236}">
                <a16:creationId xmlns:a16="http://schemas.microsoft.com/office/drawing/2014/main" id="{F594BCD6-F81E-D1D4-E202-C5DBF153A09A}"/>
              </a:ext>
            </a:extLst>
          </p:cNvPr>
          <p:cNvSpPr/>
          <p:nvPr userDrawn="1"/>
        </p:nvSpPr>
        <p:spPr>
          <a:xfrm>
            <a:off x="6440488" y="-1038756"/>
            <a:ext cx="8935513" cy="893551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descr="CONFIDENTIAL tag">
            <a:extLst>
              <a:ext uri="{FF2B5EF4-FFF2-40B4-BE49-F238E27FC236}">
                <a16:creationId xmlns:a16="http://schemas.microsoft.com/office/drawing/2014/main" id="{11F6AA0B-D6D9-427E-137F-71BF18066DAA}"/>
              </a:ext>
            </a:extLst>
          </p:cNvPr>
          <p:cNvSpPr>
            <a:spLocks noGrp="1"/>
          </p:cNvSpPr>
          <p:nvPr>
            <p:ph type="ftr" sz="quarter" idx="16"/>
          </p:nvPr>
        </p:nvSpPr>
        <p:spPr/>
        <p:txBody>
          <a:bodyPr/>
          <a:lstStyle/>
          <a:p>
            <a:r>
              <a:rPr lang="en-GB"/>
              <a:t> </a:t>
            </a:r>
          </a:p>
        </p:txBody>
      </p:sp>
      <p:sp>
        <p:nvSpPr>
          <p:cNvPr id="12" name="Slide Number Placeholder 11" descr="Slide number">
            <a:extLst>
              <a:ext uri="{FF2B5EF4-FFF2-40B4-BE49-F238E27FC236}">
                <a16:creationId xmlns:a16="http://schemas.microsoft.com/office/drawing/2014/main" id="{08A054F9-B96A-58C8-43D7-3E08F724B099}"/>
              </a:ext>
            </a:extLst>
          </p:cNvPr>
          <p:cNvSpPr>
            <a:spLocks noGrp="1"/>
          </p:cNvSpPr>
          <p:nvPr>
            <p:ph type="sldNum" sz="quarter" idx="17"/>
          </p:nvPr>
        </p:nvSpPr>
        <p:spPr/>
        <p:txBody>
          <a:bodyPr/>
          <a:lstStyle/>
          <a:p>
            <a:fld id="{3D3F7771-BA92-784A-B6DD-D9CB8E3BB7BB}" type="slidenum">
              <a:rPr lang="en-GB" smtClean="0"/>
              <a:pPr/>
              <a:t>‹#›</a:t>
            </a:fld>
            <a:endParaRPr lang="en-GB"/>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8" y="2822184"/>
            <a:ext cx="5414962" cy="3350015"/>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1868708"/>
            <a:ext cx="5414962" cy="374718"/>
          </a:xfrm>
          <a:prstGeom prst="rect">
            <a:avLst/>
          </a:prstGeom>
        </p:spPr>
        <p:txBody>
          <a:bodyPr wrap="square" lIns="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5414961"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
        <p:nvSpPr>
          <p:cNvPr id="11" name="Picture Placeholder 5">
            <a:extLst>
              <a:ext uri="{FF2B5EF4-FFF2-40B4-BE49-F238E27FC236}">
                <a16:creationId xmlns:a16="http://schemas.microsoft.com/office/drawing/2014/main" id="{F519D31C-4363-48ED-ACDB-207159053F7B}"/>
              </a:ext>
            </a:extLst>
          </p:cNvPr>
          <p:cNvSpPr>
            <a:spLocks noGrp="1"/>
          </p:cNvSpPr>
          <p:nvPr>
            <p:ph type="pic" sz="quarter" idx="18"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92659778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A_SOLS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A76DA30B-C378-485A-8CFC-8E501F96CCBE}"/>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23197748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umn_B">
    <p:spTree>
      <p:nvGrpSpPr>
        <p:cNvPr id="1" name=""/>
        <p:cNvGrpSpPr/>
        <p:nvPr/>
      </p:nvGrpSpPr>
      <p:grpSpPr>
        <a:xfrm>
          <a:off x="0" y="0"/>
          <a:ext cx="0" cy="0"/>
          <a:chOff x="0" y="0"/>
          <a:chExt cx="0" cy="0"/>
        </a:xfrm>
      </p:grpSpPr>
      <p:sp>
        <p:nvSpPr>
          <p:cNvPr id="5" name="Footer Placeholder 4" descr="CONFIDENTIAL tag">
            <a:extLst>
              <a:ext uri="{FF2B5EF4-FFF2-40B4-BE49-F238E27FC236}">
                <a16:creationId xmlns:a16="http://schemas.microsoft.com/office/drawing/2014/main" id="{A925AC43-567D-06A9-D808-E873A48CD5B3}"/>
              </a:ext>
            </a:extLst>
          </p:cNvPr>
          <p:cNvSpPr>
            <a:spLocks noGrp="1"/>
          </p:cNvSpPr>
          <p:nvPr>
            <p:ph type="ftr" sz="quarter" idx="17"/>
          </p:nvPr>
        </p:nvSpPr>
        <p:spPr/>
        <p:txBody>
          <a:bodyPr/>
          <a:lstStyle/>
          <a:p>
            <a:r>
              <a:rPr lang="en-GB"/>
              <a:t> </a:t>
            </a:r>
          </a:p>
        </p:txBody>
      </p:sp>
      <p:sp>
        <p:nvSpPr>
          <p:cNvPr id="8" name="Slide Number Placeholder 7" descr="Slide number">
            <a:extLst>
              <a:ext uri="{FF2B5EF4-FFF2-40B4-BE49-F238E27FC236}">
                <a16:creationId xmlns:a16="http://schemas.microsoft.com/office/drawing/2014/main" id="{B4B06138-7DD5-567C-CC7D-A1028621B6AA}"/>
              </a:ext>
            </a:extLst>
          </p:cNvPr>
          <p:cNvSpPr>
            <a:spLocks noGrp="1"/>
          </p:cNvSpPr>
          <p:nvPr>
            <p:ph type="sldNum" sz="quarter" idx="18"/>
          </p:nvPr>
        </p:nvSpPr>
        <p:spPr/>
        <p:txBody>
          <a:bodyPr/>
          <a:lstStyle/>
          <a:p>
            <a:fld id="{3D3F7771-BA92-784A-B6DD-D9CB8E3BB7BB}" type="slidenum">
              <a:rPr lang="en-GB" smtClean="0"/>
              <a:pPr/>
              <a:t>‹#›</a:t>
            </a:fld>
            <a:endParaRPr lang="en-GB"/>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7" y="1868709"/>
            <a:ext cx="11164887" cy="3926246"/>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8"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4175247880"/>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umn_C">
    <p:spTree>
      <p:nvGrpSpPr>
        <p:cNvPr id="1" name=""/>
        <p:cNvGrpSpPr/>
        <p:nvPr/>
      </p:nvGrpSpPr>
      <p:grpSpPr>
        <a:xfrm>
          <a:off x="0" y="0"/>
          <a:ext cx="0" cy="0"/>
          <a:chOff x="0" y="0"/>
          <a:chExt cx="0" cy="0"/>
        </a:xfrm>
      </p:grpSpPr>
      <p:sp>
        <p:nvSpPr>
          <p:cNvPr id="5" name="Footer Placeholder 4" descr="CONFIDENTIAL tag">
            <a:extLst>
              <a:ext uri="{FF2B5EF4-FFF2-40B4-BE49-F238E27FC236}">
                <a16:creationId xmlns:a16="http://schemas.microsoft.com/office/drawing/2014/main" id="{A925AC43-567D-06A9-D808-E873A48CD5B3}"/>
              </a:ext>
            </a:extLst>
          </p:cNvPr>
          <p:cNvSpPr>
            <a:spLocks noGrp="1"/>
          </p:cNvSpPr>
          <p:nvPr>
            <p:ph type="ftr" sz="quarter" idx="17"/>
          </p:nvPr>
        </p:nvSpPr>
        <p:spPr/>
        <p:txBody>
          <a:bodyPr/>
          <a:lstStyle/>
          <a:p>
            <a:r>
              <a:rPr lang="en-GB"/>
              <a:t> </a:t>
            </a:r>
          </a:p>
        </p:txBody>
      </p:sp>
      <p:sp>
        <p:nvSpPr>
          <p:cNvPr id="8" name="Slide Number Placeholder 7" descr="Slide number">
            <a:extLst>
              <a:ext uri="{FF2B5EF4-FFF2-40B4-BE49-F238E27FC236}">
                <a16:creationId xmlns:a16="http://schemas.microsoft.com/office/drawing/2014/main" id="{B4B06138-7DD5-567C-CC7D-A1028621B6AA}"/>
              </a:ext>
            </a:extLst>
          </p:cNvPr>
          <p:cNvSpPr>
            <a:spLocks noGrp="1"/>
          </p:cNvSpPr>
          <p:nvPr>
            <p:ph type="sldNum" sz="quarter" idx="18"/>
          </p:nvPr>
        </p:nvSpPr>
        <p:spPr/>
        <p:txBody>
          <a:bodyPr/>
          <a:lstStyle/>
          <a:p>
            <a:fld id="{3D3F7771-BA92-784A-B6DD-D9CB8E3BB7BB}" type="slidenum">
              <a:rPr lang="en-GB" smtClean="0"/>
              <a:pPr/>
              <a:t>‹#›</a:t>
            </a:fld>
            <a:endParaRPr lang="en-GB"/>
          </a:p>
        </p:txBody>
      </p:sp>
      <p:sp>
        <p:nvSpPr>
          <p:cNvPr id="3" name="Text Placeholder 5" descr="P1 Copy placeholder">
            <a:extLst>
              <a:ext uri="{FF2B5EF4-FFF2-40B4-BE49-F238E27FC236}">
                <a16:creationId xmlns:a16="http://schemas.microsoft.com/office/drawing/2014/main" id="{65D9DD33-2A8F-956A-E60C-593987DE1588}"/>
              </a:ext>
            </a:extLst>
          </p:cNvPr>
          <p:cNvSpPr>
            <a:spLocks noGrp="1"/>
          </p:cNvSpPr>
          <p:nvPr>
            <p:ph type="body" sz="quarter" idx="19" hasCustomPrompt="1"/>
          </p:nvPr>
        </p:nvSpPr>
        <p:spPr>
          <a:xfrm>
            <a:off x="6440488" y="1868709"/>
            <a:ext cx="5405437" cy="3926246"/>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7" y="1868709"/>
            <a:ext cx="5414963" cy="3926246"/>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8"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4174358082"/>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umn_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38E2AE-53B5-FB8F-1BFE-2D38D212D6B5}"/>
              </a:ext>
            </a:extLst>
          </p:cNvPr>
          <p:cNvSpPr txBox="1"/>
          <p:nvPr userDrawn="1"/>
        </p:nvSpPr>
        <p:spPr>
          <a:xfrm>
            <a:off x="-2323682"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Depending on the imagery you insert, you may need to change the colour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of the page number. We would recommend to use white, or the HMRC green.</a:t>
            </a:r>
          </a:p>
        </p:txBody>
      </p:sp>
      <p:sp>
        <p:nvSpPr>
          <p:cNvPr id="4" name="TextBox 3">
            <a:extLst>
              <a:ext uri="{FF2B5EF4-FFF2-40B4-BE49-F238E27FC236}">
                <a16:creationId xmlns:a16="http://schemas.microsoft.com/office/drawing/2014/main" id="{1AAC25AC-412E-1228-3EDF-6EA197096846}"/>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image placeholders.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Click on the icon or drag an image into the container to add an image.</a:t>
            </a:r>
          </a:p>
        </p:txBody>
      </p:sp>
      <p:sp>
        <p:nvSpPr>
          <p:cNvPr id="5" name="Footer Placeholder 4" descr="CONFIDENTIAL tag">
            <a:extLst>
              <a:ext uri="{FF2B5EF4-FFF2-40B4-BE49-F238E27FC236}">
                <a16:creationId xmlns:a16="http://schemas.microsoft.com/office/drawing/2014/main" id="{0C2C50EF-1DFA-D7CB-6362-640B364B88B9}"/>
              </a:ext>
            </a:extLst>
          </p:cNvPr>
          <p:cNvSpPr>
            <a:spLocks noGrp="1"/>
          </p:cNvSpPr>
          <p:nvPr>
            <p:ph type="ftr" sz="quarter" idx="17"/>
          </p:nvPr>
        </p:nvSpPr>
        <p:spPr/>
        <p:txBody>
          <a:bodyPr/>
          <a:lstStyle/>
          <a:p>
            <a:r>
              <a:rPr lang="en-GB"/>
              <a:t> </a:t>
            </a:r>
          </a:p>
        </p:txBody>
      </p:sp>
      <p:sp>
        <p:nvSpPr>
          <p:cNvPr id="12" name="Slide Number Placeholder 11" descr="Slide number">
            <a:extLst>
              <a:ext uri="{FF2B5EF4-FFF2-40B4-BE49-F238E27FC236}">
                <a16:creationId xmlns:a16="http://schemas.microsoft.com/office/drawing/2014/main" id="{3EEF977C-64CF-46CA-8405-A34B4FEF05CF}"/>
              </a:ext>
            </a:extLst>
          </p:cNvPr>
          <p:cNvSpPr>
            <a:spLocks noGrp="1"/>
          </p:cNvSpPr>
          <p:nvPr>
            <p:ph type="sldNum" sz="quarter" idx="18"/>
          </p:nvPr>
        </p:nvSpPr>
        <p:spPr/>
        <p:txBody>
          <a:bodyPr/>
          <a:lstStyle/>
          <a:p>
            <a:fld id="{3D3F7771-BA92-784A-B6DD-D9CB8E3BB7BB}" type="slidenum">
              <a:rPr lang="en-GB" smtClean="0"/>
              <a:pPr/>
              <a:t>‹#›</a:t>
            </a:fld>
            <a:endParaRPr lang="en-GB"/>
          </a:p>
        </p:txBody>
      </p:sp>
      <p:sp>
        <p:nvSpPr>
          <p:cNvPr id="9" name="Picture Placeholder 7" descr="Image placeholder">
            <a:extLst>
              <a:ext uri="{FF2B5EF4-FFF2-40B4-BE49-F238E27FC236}">
                <a16:creationId xmlns:a16="http://schemas.microsoft.com/office/drawing/2014/main" id="{21D264D6-49FD-8166-6283-CA49E7FC5327}"/>
              </a:ext>
            </a:extLst>
          </p:cNvPr>
          <p:cNvSpPr>
            <a:spLocks noGrp="1"/>
          </p:cNvSpPr>
          <p:nvPr>
            <p:ph type="pic" sz="quarter" idx="16" hasCustomPrompt="1"/>
          </p:nvPr>
        </p:nvSpPr>
        <p:spPr>
          <a:xfrm>
            <a:off x="6440488" y="3238954"/>
            <a:ext cx="5405437" cy="2556000"/>
          </a:xfrm>
          <a:prstGeom prst="rect">
            <a:avLst/>
          </a:prstGeom>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14" name="Picture Placeholder 7" descr="Image placeholder">
            <a:extLst>
              <a:ext uri="{FF2B5EF4-FFF2-40B4-BE49-F238E27FC236}">
                <a16:creationId xmlns:a16="http://schemas.microsoft.com/office/drawing/2014/main" id="{9EBD8FD4-23D5-37D2-EDC4-8A597ADFB511}"/>
              </a:ext>
            </a:extLst>
          </p:cNvPr>
          <p:cNvSpPr>
            <a:spLocks noGrp="1"/>
          </p:cNvSpPr>
          <p:nvPr>
            <p:ph type="pic" sz="quarter" idx="10" hasCustomPrompt="1"/>
          </p:nvPr>
        </p:nvSpPr>
        <p:spPr>
          <a:xfrm>
            <a:off x="6440488" y="685800"/>
            <a:ext cx="5405437" cy="2556000"/>
          </a:xfrm>
          <a:prstGeom prst="rect">
            <a:avLst/>
          </a:prstGeom>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8" y="2822184"/>
            <a:ext cx="5414962" cy="3350015"/>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1868708"/>
            <a:ext cx="5414962" cy="374718"/>
          </a:xfrm>
          <a:prstGeom prst="rect">
            <a:avLst/>
          </a:prstGeom>
        </p:spPr>
        <p:txBody>
          <a:bodyPr wrap="square" lIns="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5414961"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190112305"/>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umn_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5D707-1841-D922-6F86-50DCCE4ED81B}"/>
              </a:ext>
            </a:extLst>
          </p:cNvPr>
          <p:cNvSpPr txBox="1"/>
          <p:nvPr userDrawn="1"/>
        </p:nvSpPr>
        <p:spPr>
          <a:xfrm>
            <a:off x="-2323682"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Depending on the imagery you insert, you may need to change the colour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of the page number. We would recommend to use white, or the HMRC green.</a:t>
            </a:r>
          </a:p>
        </p:txBody>
      </p:sp>
      <p:sp>
        <p:nvSpPr>
          <p:cNvPr id="4" name="TextBox 3">
            <a:extLst>
              <a:ext uri="{FF2B5EF4-FFF2-40B4-BE49-F238E27FC236}">
                <a16:creationId xmlns:a16="http://schemas.microsoft.com/office/drawing/2014/main" id="{1FBD5C1B-DF78-8341-9CAC-32A32A8AB102}"/>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 content placeholder. Click on an icon to add additional content or drag an image into the container to add an image.</a:t>
            </a:r>
          </a:p>
        </p:txBody>
      </p:sp>
      <p:sp>
        <p:nvSpPr>
          <p:cNvPr id="5" name="Footer Placeholder 4" descr="CONFIDENTIAL tag">
            <a:extLst>
              <a:ext uri="{FF2B5EF4-FFF2-40B4-BE49-F238E27FC236}">
                <a16:creationId xmlns:a16="http://schemas.microsoft.com/office/drawing/2014/main" id="{A925AC43-567D-06A9-D808-E873A48CD5B3}"/>
              </a:ext>
            </a:extLst>
          </p:cNvPr>
          <p:cNvSpPr>
            <a:spLocks noGrp="1"/>
          </p:cNvSpPr>
          <p:nvPr>
            <p:ph type="ftr" sz="quarter" idx="17"/>
          </p:nvPr>
        </p:nvSpPr>
        <p:spPr/>
        <p:txBody>
          <a:bodyPr/>
          <a:lstStyle/>
          <a:p>
            <a:r>
              <a:rPr lang="en-GB"/>
              <a:t> </a:t>
            </a:r>
          </a:p>
        </p:txBody>
      </p:sp>
      <p:sp>
        <p:nvSpPr>
          <p:cNvPr id="8" name="Slide Number Placeholder 7" descr="Slide number">
            <a:extLst>
              <a:ext uri="{FF2B5EF4-FFF2-40B4-BE49-F238E27FC236}">
                <a16:creationId xmlns:a16="http://schemas.microsoft.com/office/drawing/2014/main" id="{B4B06138-7DD5-567C-CC7D-A1028621B6AA}"/>
              </a:ext>
            </a:extLst>
          </p:cNvPr>
          <p:cNvSpPr>
            <a:spLocks noGrp="1"/>
          </p:cNvSpPr>
          <p:nvPr>
            <p:ph type="sldNum" sz="quarter" idx="18"/>
          </p:nvPr>
        </p:nvSpPr>
        <p:spPr/>
        <p:txBody>
          <a:bodyPr/>
          <a:lstStyle/>
          <a:p>
            <a:fld id="{3D3F7771-BA92-784A-B6DD-D9CB8E3BB7BB}" type="slidenum">
              <a:rPr lang="en-GB" smtClean="0"/>
              <a:pPr/>
              <a:t>‹#›</a:t>
            </a:fld>
            <a:endParaRPr lang="en-GB"/>
          </a:p>
        </p:txBody>
      </p:sp>
      <p:sp>
        <p:nvSpPr>
          <p:cNvPr id="14" name="Content Placeholder 4" descr="Content placeholder">
            <a:extLst>
              <a:ext uri="{FF2B5EF4-FFF2-40B4-BE49-F238E27FC236}">
                <a16:creationId xmlns:a16="http://schemas.microsoft.com/office/drawing/2014/main" id="{6221E4C6-9460-617E-C925-154CD836BF27}"/>
              </a:ext>
            </a:extLst>
          </p:cNvPr>
          <p:cNvSpPr>
            <a:spLocks noGrp="1"/>
          </p:cNvSpPr>
          <p:nvPr>
            <p:ph sz="quarter" idx="16" hasCustomPrompt="1"/>
          </p:nvPr>
        </p:nvSpPr>
        <p:spPr>
          <a:xfrm>
            <a:off x="6440487" y="702555"/>
            <a:ext cx="5405437" cy="5092399"/>
          </a:xfrm>
          <a:prstGeom prst="rect">
            <a:avLst/>
          </a:prstGeom>
        </p:spPr>
        <p:txBody>
          <a:bodyPr/>
          <a:lstStyle>
            <a:lvl1pPr marL="0" indent="0" algn="ctr">
              <a:buNone/>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lvl="0"/>
            <a:r>
              <a:rPr lang="en-GB"/>
              <a:t> </a:t>
            </a:r>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8" y="2822183"/>
            <a:ext cx="5414962" cy="3350015"/>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1868708"/>
            <a:ext cx="5414962" cy="374718"/>
          </a:xfrm>
          <a:prstGeom prst="rect">
            <a:avLst/>
          </a:prstGeom>
        </p:spPr>
        <p:txBody>
          <a:bodyPr wrap="square" lIns="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5414961"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2920730430"/>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umn_F">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8969FF4A-98F0-6F78-4CEB-E52C00C82499}"/>
              </a:ext>
            </a:extLst>
          </p:cNvPr>
          <p:cNvSpPr>
            <a:spLocks noGrp="1"/>
          </p:cNvSpPr>
          <p:nvPr>
            <p:ph type="ftr" sz="quarter" idx="20"/>
          </p:nvPr>
        </p:nvSpPr>
        <p:spPr/>
        <p:txBody>
          <a:bodyPr/>
          <a:lstStyle/>
          <a:p>
            <a:r>
              <a:rPr lang="en-GB"/>
              <a:t> </a:t>
            </a:r>
          </a:p>
        </p:txBody>
      </p:sp>
      <p:sp>
        <p:nvSpPr>
          <p:cNvPr id="11" name="Slide Number Placeholder 10" descr="Slide number">
            <a:extLst>
              <a:ext uri="{FF2B5EF4-FFF2-40B4-BE49-F238E27FC236}">
                <a16:creationId xmlns:a16="http://schemas.microsoft.com/office/drawing/2014/main" id="{8D1EAC7F-2984-747D-50DC-B57B5EB353E1}"/>
              </a:ext>
            </a:extLst>
          </p:cNvPr>
          <p:cNvSpPr>
            <a:spLocks noGrp="1"/>
          </p:cNvSpPr>
          <p:nvPr>
            <p:ph type="sldNum" sz="quarter" idx="21"/>
          </p:nvPr>
        </p:nvSpPr>
        <p:spPr/>
        <p:txBody>
          <a:bodyPr/>
          <a:lstStyle/>
          <a:p>
            <a:fld id="{3D3F7771-BA92-784A-B6DD-D9CB8E3BB7BB}" type="slidenum">
              <a:rPr lang="en-GB" smtClean="0"/>
              <a:pPr/>
              <a:t>‹#›</a:t>
            </a:fld>
            <a:endParaRPr lang="en-GB"/>
          </a:p>
        </p:txBody>
      </p:sp>
      <p:sp>
        <p:nvSpPr>
          <p:cNvPr id="8" name="Text Placeholder 5" descr="P2 Copy placeholder">
            <a:extLst>
              <a:ext uri="{FF2B5EF4-FFF2-40B4-BE49-F238E27FC236}">
                <a16:creationId xmlns:a16="http://schemas.microsoft.com/office/drawing/2014/main" id="{1E78F6CB-4E4F-92E2-9E2C-9B2D0600B4D8}"/>
              </a:ext>
            </a:extLst>
          </p:cNvPr>
          <p:cNvSpPr>
            <a:spLocks noGrp="1"/>
          </p:cNvSpPr>
          <p:nvPr>
            <p:ph type="body" sz="quarter" idx="17" hasCustomPrompt="1"/>
          </p:nvPr>
        </p:nvSpPr>
        <p:spPr>
          <a:xfrm>
            <a:off x="8358186" y="2513103"/>
            <a:ext cx="3492000" cy="3236285"/>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6" name="Text Placeholder 12" descr="H5 Title placeholder">
            <a:extLst>
              <a:ext uri="{FF2B5EF4-FFF2-40B4-BE49-F238E27FC236}">
                <a16:creationId xmlns:a16="http://schemas.microsoft.com/office/drawing/2014/main" id="{41A96AC8-F63D-E2E2-C204-61DD0106E610}"/>
              </a:ext>
            </a:extLst>
          </p:cNvPr>
          <p:cNvSpPr>
            <a:spLocks noGrp="1"/>
          </p:cNvSpPr>
          <p:nvPr>
            <p:ph type="body" sz="quarter" idx="19" hasCustomPrompt="1"/>
          </p:nvPr>
        </p:nvSpPr>
        <p:spPr>
          <a:xfrm>
            <a:off x="8358186" y="1868708"/>
            <a:ext cx="3492000" cy="265457"/>
          </a:xfrm>
          <a:prstGeom prst="rect">
            <a:avLst/>
          </a:prstGeom>
        </p:spPr>
        <p:txBody>
          <a:bodyPr wrap="square" lIns="0" tIns="0" rIns="0" bIns="0" anchor="ctr"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7" name="Text Placeholder 5" descr="P2 Copy placeholder">
            <a:extLst>
              <a:ext uri="{FF2B5EF4-FFF2-40B4-BE49-F238E27FC236}">
                <a16:creationId xmlns:a16="http://schemas.microsoft.com/office/drawing/2014/main" id="{B641A295-814A-E775-A69A-C2FE782F2AA4}"/>
              </a:ext>
            </a:extLst>
          </p:cNvPr>
          <p:cNvSpPr>
            <a:spLocks noGrp="1"/>
          </p:cNvSpPr>
          <p:nvPr>
            <p:ph type="body" sz="quarter" idx="16" hasCustomPrompt="1"/>
          </p:nvPr>
        </p:nvSpPr>
        <p:spPr>
          <a:xfrm>
            <a:off x="4524374" y="2513103"/>
            <a:ext cx="3492000" cy="3236285"/>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3" name="Text Placeholder 12" descr="H5 Title placeholder">
            <a:extLst>
              <a:ext uri="{FF2B5EF4-FFF2-40B4-BE49-F238E27FC236}">
                <a16:creationId xmlns:a16="http://schemas.microsoft.com/office/drawing/2014/main" id="{0CD55E97-EAFF-B71B-452D-CAC48A7D1708}"/>
              </a:ext>
            </a:extLst>
          </p:cNvPr>
          <p:cNvSpPr>
            <a:spLocks noGrp="1"/>
          </p:cNvSpPr>
          <p:nvPr>
            <p:ph type="body" sz="quarter" idx="18" hasCustomPrompt="1"/>
          </p:nvPr>
        </p:nvSpPr>
        <p:spPr>
          <a:xfrm>
            <a:off x="4524374" y="1868708"/>
            <a:ext cx="3492000" cy="265457"/>
          </a:xfrm>
          <a:prstGeom prst="rect">
            <a:avLst/>
          </a:prstGeom>
        </p:spPr>
        <p:txBody>
          <a:bodyPr wrap="square" lIns="0" tIns="0" rIns="0" bIns="0" anchor="ctr"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6" name="Text Placeholder 5" descr="P2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9" y="2513103"/>
            <a:ext cx="3495674" cy="3236285"/>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3" name="Subtitle 2" descr="H5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9" y="1868708"/>
            <a:ext cx="3495674" cy="265457"/>
          </a:xfrm>
          <a:prstGeom prst="rect">
            <a:avLst/>
          </a:prstGeom>
        </p:spPr>
        <p:txBody>
          <a:bodyPr wrap="square" lIns="0" tIns="0" rIns="0" bIns="0">
            <a:spAutoFit/>
          </a:bodyPr>
          <a:lstStyle>
            <a:lvl1pPr marL="0" indent="0" algn="l">
              <a:lnSpc>
                <a:spcPct val="100000"/>
              </a:lnSpc>
              <a:buNone/>
              <a:defRPr sz="17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H5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8"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1502572253"/>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umn_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A1333E-8275-2ADC-86E2-640EE55C177A}"/>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image placeholders.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Click on the icon or drag an image into the container to add an image.</a:t>
            </a:r>
          </a:p>
        </p:txBody>
      </p:sp>
      <p:sp>
        <p:nvSpPr>
          <p:cNvPr id="9" name="Footer Placeholder 8" descr="CONFIDENTIAL tag">
            <a:extLst>
              <a:ext uri="{FF2B5EF4-FFF2-40B4-BE49-F238E27FC236}">
                <a16:creationId xmlns:a16="http://schemas.microsoft.com/office/drawing/2014/main" id="{1C8B2DDF-8A35-7744-E38E-D2D3B7844D72}"/>
              </a:ext>
            </a:extLst>
          </p:cNvPr>
          <p:cNvSpPr>
            <a:spLocks noGrp="1"/>
          </p:cNvSpPr>
          <p:nvPr>
            <p:ph type="ftr" sz="quarter" idx="23"/>
          </p:nvPr>
        </p:nvSpPr>
        <p:spPr/>
        <p:txBody>
          <a:bodyPr/>
          <a:lstStyle/>
          <a:p>
            <a:r>
              <a:rPr lang="en-GB"/>
              <a:t> </a:t>
            </a:r>
          </a:p>
        </p:txBody>
      </p:sp>
      <p:sp>
        <p:nvSpPr>
          <p:cNvPr id="11" name="Slide Number Placeholder 10" descr="Slide number">
            <a:extLst>
              <a:ext uri="{FF2B5EF4-FFF2-40B4-BE49-F238E27FC236}">
                <a16:creationId xmlns:a16="http://schemas.microsoft.com/office/drawing/2014/main" id="{86283DC7-5156-D988-47FD-AA02BBF4516B}"/>
              </a:ext>
            </a:extLst>
          </p:cNvPr>
          <p:cNvSpPr>
            <a:spLocks noGrp="1"/>
          </p:cNvSpPr>
          <p:nvPr>
            <p:ph type="sldNum" sz="quarter" idx="24"/>
          </p:nvPr>
        </p:nvSpPr>
        <p:spPr/>
        <p:txBody>
          <a:bodyPr/>
          <a:lstStyle/>
          <a:p>
            <a:fld id="{3D3F7771-BA92-784A-B6DD-D9CB8E3BB7BB}" type="slidenum">
              <a:rPr lang="en-GB" smtClean="0"/>
              <a:pPr/>
              <a:t>‹#›</a:t>
            </a:fld>
            <a:endParaRPr lang="en-GB"/>
          </a:p>
        </p:txBody>
      </p:sp>
      <p:sp>
        <p:nvSpPr>
          <p:cNvPr id="8" name="Text Placeholder 5" descr="P2 Copy placeholder">
            <a:extLst>
              <a:ext uri="{FF2B5EF4-FFF2-40B4-BE49-F238E27FC236}">
                <a16:creationId xmlns:a16="http://schemas.microsoft.com/office/drawing/2014/main" id="{1E78F6CB-4E4F-92E2-9E2C-9B2D0600B4D8}"/>
              </a:ext>
            </a:extLst>
          </p:cNvPr>
          <p:cNvSpPr>
            <a:spLocks noGrp="1"/>
          </p:cNvSpPr>
          <p:nvPr>
            <p:ph type="body" sz="quarter" idx="17" hasCustomPrompt="1"/>
          </p:nvPr>
        </p:nvSpPr>
        <p:spPr>
          <a:xfrm>
            <a:off x="8358186" y="3593156"/>
            <a:ext cx="3492000" cy="2156235"/>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6" name="Text Placeholder 12" descr="H5 Title placeholder">
            <a:extLst>
              <a:ext uri="{FF2B5EF4-FFF2-40B4-BE49-F238E27FC236}">
                <a16:creationId xmlns:a16="http://schemas.microsoft.com/office/drawing/2014/main" id="{41A96AC8-F63D-E2E2-C204-61DD0106E610}"/>
              </a:ext>
            </a:extLst>
          </p:cNvPr>
          <p:cNvSpPr>
            <a:spLocks noGrp="1"/>
          </p:cNvSpPr>
          <p:nvPr>
            <p:ph type="body" sz="quarter" idx="19" hasCustomPrompt="1"/>
          </p:nvPr>
        </p:nvSpPr>
        <p:spPr>
          <a:xfrm>
            <a:off x="8358186" y="2951312"/>
            <a:ext cx="3492000"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25" name="Picture Placeholder 18" descr="Image placeholder">
            <a:extLst>
              <a:ext uri="{FF2B5EF4-FFF2-40B4-BE49-F238E27FC236}">
                <a16:creationId xmlns:a16="http://schemas.microsoft.com/office/drawing/2014/main" id="{880B5477-D11A-C52D-B044-FAA594AA16C5}"/>
              </a:ext>
            </a:extLst>
          </p:cNvPr>
          <p:cNvSpPr>
            <a:spLocks noGrp="1"/>
          </p:cNvSpPr>
          <p:nvPr>
            <p:ph type="pic" sz="quarter" idx="22" hasCustomPrompt="1"/>
          </p:nvPr>
        </p:nvSpPr>
        <p:spPr>
          <a:xfrm>
            <a:off x="8358186" y="1868708"/>
            <a:ext cx="3492000" cy="828000"/>
          </a:xfrm>
          <a:prstGeom prst="rect">
            <a:avLst/>
          </a:prstGeom>
        </p:spPr>
        <p:txBody>
          <a:bodyPr/>
          <a:lstStyle>
            <a:lvl1pPr marL="0" indent="0" algn="ctr">
              <a:buNone/>
              <a:defRPr sz="1000" b="0" i="0">
                <a:latin typeface="FS Me" panose="02000506040000020004" pitchFamily="2" charset="77"/>
              </a:defRPr>
            </a:lvl1pPr>
          </a:lstStyle>
          <a:p>
            <a:r>
              <a:rPr lang="en-GB"/>
              <a:t> </a:t>
            </a:r>
          </a:p>
        </p:txBody>
      </p:sp>
      <p:sp>
        <p:nvSpPr>
          <p:cNvPr id="7" name="Text Placeholder 5" descr="P2 Copy placeholder">
            <a:extLst>
              <a:ext uri="{FF2B5EF4-FFF2-40B4-BE49-F238E27FC236}">
                <a16:creationId xmlns:a16="http://schemas.microsoft.com/office/drawing/2014/main" id="{B641A295-814A-E775-A69A-C2FE782F2AA4}"/>
              </a:ext>
            </a:extLst>
          </p:cNvPr>
          <p:cNvSpPr>
            <a:spLocks noGrp="1"/>
          </p:cNvSpPr>
          <p:nvPr>
            <p:ph type="body" sz="quarter" idx="16" hasCustomPrompt="1"/>
          </p:nvPr>
        </p:nvSpPr>
        <p:spPr>
          <a:xfrm>
            <a:off x="4524374" y="3593154"/>
            <a:ext cx="3492000" cy="2156235"/>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3" name="Text Placeholder 12" descr="H5 Title placeholder">
            <a:extLst>
              <a:ext uri="{FF2B5EF4-FFF2-40B4-BE49-F238E27FC236}">
                <a16:creationId xmlns:a16="http://schemas.microsoft.com/office/drawing/2014/main" id="{0CD55E97-EAFF-B71B-452D-CAC48A7D1708}"/>
              </a:ext>
            </a:extLst>
          </p:cNvPr>
          <p:cNvSpPr>
            <a:spLocks noGrp="1"/>
          </p:cNvSpPr>
          <p:nvPr>
            <p:ph type="body" sz="quarter" idx="18" hasCustomPrompt="1"/>
          </p:nvPr>
        </p:nvSpPr>
        <p:spPr>
          <a:xfrm>
            <a:off x="4524374" y="2951312"/>
            <a:ext cx="3492000"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24" name="Picture Placeholder 18" descr="Image placeholder">
            <a:extLst>
              <a:ext uri="{FF2B5EF4-FFF2-40B4-BE49-F238E27FC236}">
                <a16:creationId xmlns:a16="http://schemas.microsoft.com/office/drawing/2014/main" id="{146039E4-E150-E494-8E25-33DD96BEEC4E}"/>
              </a:ext>
            </a:extLst>
          </p:cNvPr>
          <p:cNvSpPr>
            <a:spLocks noGrp="1"/>
          </p:cNvSpPr>
          <p:nvPr>
            <p:ph type="pic" sz="quarter" idx="21" hasCustomPrompt="1"/>
          </p:nvPr>
        </p:nvSpPr>
        <p:spPr>
          <a:xfrm>
            <a:off x="4524374" y="1868708"/>
            <a:ext cx="3492000" cy="828000"/>
          </a:xfrm>
          <a:prstGeom prst="rect">
            <a:avLst/>
          </a:prstGeom>
        </p:spPr>
        <p:txBody>
          <a:bodyPr/>
          <a:lstStyle>
            <a:lvl1pPr marL="0" indent="0" algn="ctr">
              <a:buNone/>
              <a:defRPr sz="1000" b="0" i="0">
                <a:latin typeface="FS Me" panose="02000506040000020004" pitchFamily="2" charset="77"/>
              </a:defRPr>
            </a:lvl1pPr>
          </a:lstStyle>
          <a:p>
            <a:r>
              <a:rPr lang="en-GB"/>
              <a:t> </a:t>
            </a:r>
          </a:p>
        </p:txBody>
      </p:sp>
      <p:sp>
        <p:nvSpPr>
          <p:cNvPr id="6" name="Text Placeholder 5" descr="P2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9" y="3593157"/>
            <a:ext cx="3492000" cy="2156232"/>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3" name="Subtitle 2" descr="H5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9" y="2951312"/>
            <a:ext cx="3492000" cy="265457"/>
          </a:xfrm>
          <a:prstGeom prst="rect">
            <a:avLst/>
          </a:prstGeom>
        </p:spPr>
        <p:txBody>
          <a:bodyPr wrap="square" lIns="0" tIns="0" rIns="0" bIns="0">
            <a:spAutoFit/>
          </a:bodyPr>
          <a:lstStyle>
            <a:lvl1pPr marL="0" indent="0" algn="l">
              <a:lnSpc>
                <a:spcPct val="100000"/>
              </a:lnSpc>
              <a:buNone/>
              <a:defRPr sz="17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H5 Title</a:t>
            </a:r>
          </a:p>
        </p:txBody>
      </p:sp>
      <p:sp>
        <p:nvSpPr>
          <p:cNvPr id="19" name="Picture Placeholder 18" descr="Image placeholder">
            <a:extLst>
              <a:ext uri="{FF2B5EF4-FFF2-40B4-BE49-F238E27FC236}">
                <a16:creationId xmlns:a16="http://schemas.microsoft.com/office/drawing/2014/main" id="{2CA26E26-7CD1-D431-7B08-0D029148A35F}"/>
              </a:ext>
            </a:extLst>
          </p:cNvPr>
          <p:cNvSpPr>
            <a:spLocks noGrp="1"/>
          </p:cNvSpPr>
          <p:nvPr>
            <p:ph type="pic" sz="quarter" idx="20" hasCustomPrompt="1"/>
          </p:nvPr>
        </p:nvSpPr>
        <p:spPr>
          <a:xfrm>
            <a:off x="681038" y="1868708"/>
            <a:ext cx="3492000" cy="828000"/>
          </a:xfrm>
          <a:prstGeom prst="rect">
            <a:avLst/>
          </a:prstGeom>
        </p:spPr>
        <p:txBody>
          <a:bodyPr/>
          <a:lstStyle>
            <a:lvl1pPr marL="0" indent="0" algn="ctr">
              <a:buNone/>
              <a:defRPr sz="1000" b="0" i="0">
                <a:latin typeface="FS Me" panose="02000506040000020004" pitchFamily="2" charset="77"/>
              </a:defRPr>
            </a:lvl1pPr>
          </a:lstStyle>
          <a:p>
            <a:r>
              <a:rPr lang="en-GB"/>
              <a:t> </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8"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427912317"/>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umn_H">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920695-907F-D996-56AD-440407B9267E}"/>
              </a:ext>
            </a:extLst>
          </p:cNvPr>
          <p:cNvSpPr txBox="1"/>
          <p:nvPr userDrawn="1"/>
        </p:nvSpPr>
        <p:spPr>
          <a:xfrm>
            <a:off x="-2323681" y="0"/>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10" name="Footer Placeholder 9" descr="CONFIDENTIAL tag">
            <a:extLst>
              <a:ext uri="{FF2B5EF4-FFF2-40B4-BE49-F238E27FC236}">
                <a16:creationId xmlns:a16="http://schemas.microsoft.com/office/drawing/2014/main" id="{C43207FF-9677-6E85-7C7D-DB764EED6E69}"/>
              </a:ext>
            </a:extLst>
          </p:cNvPr>
          <p:cNvSpPr>
            <a:spLocks noGrp="1"/>
          </p:cNvSpPr>
          <p:nvPr>
            <p:ph type="ftr" sz="quarter" idx="22"/>
          </p:nvPr>
        </p:nvSpPr>
        <p:spPr/>
        <p:txBody>
          <a:bodyPr/>
          <a:lstStyle/>
          <a:p>
            <a:r>
              <a:rPr lang="en-GB"/>
              <a:t> </a:t>
            </a:r>
          </a:p>
        </p:txBody>
      </p:sp>
      <p:sp>
        <p:nvSpPr>
          <p:cNvPr id="14" name="Slide Number Placeholder 13" descr="Slide number">
            <a:extLst>
              <a:ext uri="{FF2B5EF4-FFF2-40B4-BE49-F238E27FC236}">
                <a16:creationId xmlns:a16="http://schemas.microsoft.com/office/drawing/2014/main" id="{C2537FFD-F704-E7E5-C6AD-E03A42B6E778}"/>
              </a:ext>
            </a:extLst>
          </p:cNvPr>
          <p:cNvSpPr>
            <a:spLocks noGrp="1"/>
          </p:cNvSpPr>
          <p:nvPr>
            <p:ph type="sldNum" sz="quarter" idx="23"/>
          </p:nvPr>
        </p:nvSpPr>
        <p:spPr/>
        <p:txBody>
          <a:bodyPr/>
          <a:lstStyle/>
          <a:p>
            <a:fld id="{3D3F7771-BA92-784A-B6DD-D9CB8E3BB7BB}" type="slidenum">
              <a:rPr lang="en-GB" smtClean="0"/>
              <a:pPr/>
              <a:t>‹#›</a:t>
            </a:fld>
            <a:endParaRPr lang="en-GB"/>
          </a:p>
        </p:txBody>
      </p:sp>
      <p:sp>
        <p:nvSpPr>
          <p:cNvPr id="8" name="Text Placeholder 5" descr="P2 Copy placeholder">
            <a:extLst>
              <a:ext uri="{FF2B5EF4-FFF2-40B4-BE49-F238E27FC236}">
                <a16:creationId xmlns:a16="http://schemas.microsoft.com/office/drawing/2014/main" id="{1E78F6CB-4E4F-92E2-9E2C-9B2D0600B4D8}"/>
              </a:ext>
            </a:extLst>
          </p:cNvPr>
          <p:cNvSpPr>
            <a:spLocks noGrp="1"/>
          </p:cNvSpPr>
          <p:nvPr>
            <p:ph type="body" sz="quarter" idx="17" hasCustomPrompt="1"/>
          </p:nvPr>
        </p:nvSpPr>
        <p:spPr>
          <a:xfrm>
            <a:off x="8358186" y="3330427"/>
            <a:ext cx="3492000" cy="2418961"/>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6" name="Text Placeholder 12" descr="H5 Title placeholder">
            <a:extLst>
              <a:ext uri="{FF2B5EF4-FFF2-40B4-BE49-F238E27FC236}">
                <a16:creationId xmlns:a16="http://schemas.microsoft.com/office/drawing/2014/main" id="{41A96AC8-F63D-E2E2-C204-61DD0106E610}"/>
              </a:ext>
            </a:extLst>
          </p:cNvPr>
          <p:cNvSpPr>
            <a:spLocks noGrp="1"/>
          </p:cNvSpPr>
          <p:nvPr>
            <p:ph type="body" sz="quarter" idx="19" hasCustomPrompt="1"/>
          </p:nvPr>
        </p:nvSpPr>
        <p:spPr>
          <a:xfrm>
            <a:off x="8358186" y="2695844"/>
            <a:ext cx="3492000"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22" name="Text Placeholder 19">
            <a:extLst>
              <a:ext uri="{FF2B5EF4-FFF2-40B4-BE49-F238E27FC236}">
                <a16:creationId xmlns:a16="http://schemas.microsoft.com/office/drawing/2014/main" id="{3A8E7603-380A-167E-A22B-038C3182A9E8}"/>
              </a:ext>
              <a:ext uri="{C183D7F6-B498-43B3-948B-1728B52AA6E4}">
                <adec:decorative xmlns:adec="http://schemas.microsoft.com/office/drawing/2017/decorative" val="1"/>
              </a:ext>
            </a:extLst>
          </p:cNvPr>
          <p:cNvSpPr>
            <a:spLocks noGrp="1"/>
          </p:cNvSpPr>
          <p:nvPr>
            <p:ph type="body" sz="quarter" idx="26" hasCustomPrompt="1"/>
          </p:nvPr>
        </p:nvSpPr>
        <p:spPr>
          <a:xfrm>
            <a:off x="9819311" y="1868708"/>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32" name="Picture Placeholder 5" descr="Icon placeholder">
            <a:extLst>
              <a:ext uri="{FF2B5EF4-FFF2-40B4-BE49-F238E27FC236}">
                <a16:creationId xmlns:a16="http://schemas.microsoft.com/office/drawing/2014/main" id="{703A6983-F7FE-F5E0-DBEF-7A662101F1E8}"/>
              </a:ext>
            </a:extLst>
          </p:cNvPr>
          <p:cNvSpPr>
            <a:spLocks noGrp="1" noChangeAspect="1"/>
          </p:cNvSpPr>
          <p:nvPr>
            <p:ph type="pic" sz="quarter" idx="21" hasCustomPrompt="1"/>
          </p:nvPr>
        </p:nvSpPr>
        <p:spPr>
          <a:xfrm>
            <a:off x="9885938" y="1934384"/>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7" name="Text Placeholder 5" descr="P2 Copy placeholder">
            <a:extLst>
              <a:ext uri="{FF2B5EF4-FFF2-40B4-BE49-F238E27FC236}">
                <a16:creationId xmlns:a16="http://schemas.microsoft.com/office/drawing/2014/main" id="{B641A295-814A-E775-A69A-C2FE782F2AA4}"/>
              </a:ext>
            </a:extLst>
          </p:cNvPr>
          <p:cNvSpPr>
            <a:spLocks noGrp="1"/>
          </p:cNvSpPr>
          <p:nvPr>
            <p:ph type="body" sz="quarter" idx="16" hasCustomPrompt="1"/>
          </p:nvPr>
        </p:nvSpPr>
        <p:spPr>
          <a:xfrm>
            <a:off x="4524374" y="3330427"/>
            <a:ext cx="3492000" cy="2418961"/>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3" name="Text Placeholder 12" descr="H5 Title placeholder">
            <a:extLst>
              <a:ext uri="{FF2B5EF4-FFF2-40B4-BE49-F238E27FC236}">
                <a16:creationId xmlns:a16="http://schemas.microsoft.com/office/drawing/2014/main" id="{0CD55E97-EAFF-B71B-452D-CAC48A7D1708}"/>
              </a:ext>
            </a:extLst>
          </p:cNvPr>
          <p:cNvSpPr>
            <a:spLocks noGrp="1"/>
          </p:cNvSpPr>
          <p:nvPr>
            <p:ph type="body" sz="quarter" idx="18" hasCustomPrompt="1"/>
          </p:nvPr>
        </p:nvSpPr>
        <p:spPr>
          <a:xfrm>
            <a:off x="4524374" y="2695844"/>
            <a:ext cx="3492000"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21" name="Text Placeholder 19">
            <a:extLst>
              <a:ext uri="{FF2B5EF4-FFF2-40B4-BE49-F238E27FC236}">
                <a16:creationId xmlns:a16="http://schemas.microsoft.com/office/drawing/2014/main" id="{9B81E37D-C651-B03B-7CD2-2ED0BFFAC567}"/>
              </a:ext>
              <a:ext uri="{C183D7F6-B498-43B3-948B-1728B52AA6E4}">
                <adec:decorative xmlns:adec="http://schemas.microsoft.com/office/drawing/2017/decorative" val="1"/>
              </a:ext>
            </a:extLst>
          </p:cNvPr>
          <p:cNvSpPr>
            <a:spLocks noGrp="1"/>
          </p:cNvSpPr>
          <p:nvPr>
            <p:ph type="body" sz="quarter" idx="25" hasCustomPrompt="1"/>
          </p:nvPr>
        </p:nvSpPr>
        <p:spPr>
          <a:xfrm>
            <a:off x="5985499" y="1868708"/>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30" name="Picture Placeholder 5" descr="Icon placeholder">
            <a:extLst>
              <a:ext uri="{FF2B5EF4-FFF2-40B4-BE49-F238E27FC236}">
                <a16:creationId xmlns:a16="http://schemas.microsoft.com/office/drawing/2014/main" id="{D55683BA-E566-744A-F13A-505AC72C3E8D}"/>
              </a:ext>
            </a:extLst>
          </p:cNvPr>
          <p:cNvSpPr>
            <a:spLocks noGrp="1" noChangeAspect="1"/>
          </p:cNvSpPr>
          <p:nvPr>
            <p:ph type="pic" sz="quarter" idx="20" hasCustomPrompt="1"/>
          </p:nvPr>
        </p:nvSpPr>
        <p:spPr>
          <a:xfrm>
            <a:off x="6052126" y="1934384"/>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6" name="Text Placeholder 5" descr="P2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9" y="3330428"/>
            <a:ext cx="3492000" cy="2418961"/>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3" name="Subtitle 2" descr="H5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9" y="2695844"/>
            <a:ext cx="3492000" cy="265457"/>
          </a:xfrm>
          <a:prstGeom prst="rect">
            <a:avLst/>
          </a:prstGeom>
        </p:spPr>
        <p:txBody>
          <a:bodyPr wrap="square" lIns="0" tIns="0" rIns="0" bIns="0">
            <a:spAutoFit/>
          </a:bodyPr>
          <a:lstStyle>
            <a:lvl1pPr marL="0" indent="0" algn="l">
              <a:lnSpc>
                <a:spcPct val="100000"/>
              </a:lnSpc>
              <a:buNone/>
              <a:defRPr sz="17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H5 Title</a:t>
            </a:r>
          </a:p>
        </p:txBody>
      </p:sp>
      <p:sp>
        <p:nvSpPr>
          <p:cNvPr id="20" name="Text Placeholder 19">
            <a:extLst>
              <a:ext uri="{FF2B5EF4-FFF2-40B4-BE49-F238E27FC236}">
                <a16:creationId xmlns:a16="http://schemas.microsoft.com/office/drawing/2014/main" id="{76387CB5-02AB-2C40-48B7-46D2E863A01A}"/>
              </a:ext>
              <a:ext uri="{C183D7F6-B498-43B3-948B-1728B52AA6E4}">
                <adec:decorative xmlns:adec="http://schemas.microsoft.com/office/drawing/2017/decorative" val="1"/>
              </a:ext>
            </a:extLst>
          </p:cNvPr>
          <p:cNvSpPr>
            <a:spLocks noGrp="1"/>
          </p:cNvSpPr>
          <p:nvPr>
            <p:ph type="body" sz="quarter" idx="24" hasCustomPrompt="1"/>
          </p:nvPr>
        </p:nvSpPr>
        <p:spPr>
          <a:xfrm>
            <a:off x="2142164" y="1868708"/>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28" name="Picture Placeholder 5" descr="Icon placeholder">
            <a:extLst>
              <a:ext uri="{FF2B5EF4-FFF2-40B4-BE49-F238E27FC236}">
                <a16:creationId xmlns:a16="http://schemas.microsoft.com/office/drawing/2014/main" id="{A399E905-D5FE-902A-A6C3-86519D32BA32}"/>
              </a:ext>
            </a:extLst>
          </p:cNvPr>
          <p:cNvSpPr>
            <a:spLocks noGrp="1" noChangeAspect="1"/>
          </p:cNvSpPr>
          <p:nvPr>
            <p:ph type="pic" sz="quarter" idx="10" hasCustomPrompt="1"/>
          </p:nvPr>
        </p:nvSpPr>
        <p:spPr>
          <a:xfrm>
            <a:off x="2208791" y="1934384"/>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8"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1103976433"/>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lumn_I">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708D08F7-C375-BD53-0CDC-3419BA897F5B}"/>
              </a:ext>
            </a:extLst>
          </p:cNvPr>
          <p:cNvSpPr>
            <a:spLocks noGrp="1"/>
          </p:cNvSpPr>
          <p:nvPr>
            <p:ph type="ftr" sz="quarter" idx="22"/>
          </p:nvPr>
        </p:nvSpPr>
        <p:spPr/>
        <p:txBody>
          <a:bodyPr/>
          <a:lstStyle/>
          <a:p>
            <a:r>
              <a:rPr lang="en-GB"/>
              <a:t> </a:t>
            </a:r>
          </a:p>
        </p:txBody>
      </p:sp>
      <p:sp>
        <p:nvSpPr>
          <p:cNvPr id="14" name="Slide Number Placeholder 13" descr="Slide number">
            <a:extLst>
              <a:ext uri="{FF2B5EF4-FFF2-40B4-BE49-F238E27FC236}">
                <a16:creationId xmlns:a16="http://schemas.microsoft.com/office/drawing/2014/main" id="{9457C1D0-CC73-977E-1B76-35332A46855F}"/>
              </a:ext>
            </a:extLst>
          </p:cNvPr>
          <p:cNvSpPr>
            <a:spLocks noGrp="1"/>
          </p:cNvSpPr>
          <p:nvPr>
            <p:ph type="sldNum" sz="quarter" idx="23"/>
          </p:nvPr>
        </p:nvSpPr>
        <p:spPr/>
        <p:txBody>
          <a:bodyPr/>
          <a:lstStyle/>
          <a:p>
            <a:fld id="{3D3F7771-BA92-784A-B6DD-D9CB8E3BB7BB}" type="slidenum">
              <a:rPr lang="en-GB" smtClean="0"/>
              <a:pPr/>
              <a:t>‹#›</a:t>
            </a:fld>
            <a:endParaRPr lang="en-GB"/>
          </a:p>
        </p:txBody>
      </p:sp>
      <p:sp>
        <p:nvSpPr>
          <p:cNvPr id="5" name="Text Placeholder 5" descr="P2 Copy placeholder">
            <a:extLst>
              <a:ext uri="{FF2B5EF4-FFF2-40B4-BE49-F238E27FC236}">
                <a16:creationId xmlns:a16="http://schemas.microsoft.com/office/drawing/2014/main" id="{6B7FE0C7-3898-6593-7794-78FDB71F14A3}"/>
              </a:ext>
            </a:extLst>
          </p:cNvPr>
          <p:cNvSpPr>
            <a:spLocks noGrp="1"/>
          </p:cNvSpPr>
          <p:nvPr>
            <p:ph type="body" sz="quarter" idx="20" hasCustomPrompt="1"/>
          </p:nvPr>
        </p:nvSpPr>
        <p:spPr>
          <a:xfrm>
            <a:off x="9315450" y="2513102"/>
            <a:ext cx="2530475" cy="3236287"/>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9" name="Text Placeholder 12" descr="H5 Title placeholder">
            <a:extLst>
              <a:ext uri="{FF2B5EF4-FFF2-40B4-BE49-F238E27FC236}">
                <a16:creationId xmlns:a16="http://schemas.microsoft.com/office/drawing/2014/main" id="{F00217CE-D0D9-6893-D4E0-92F36A9E2F66}"/>
              </a:ext>
            </a:extLst>
          </p:cNvPr>
          <p:cNvSpPr>
            <a:spLocks noGrp="1"/>
          </p:cNvSpPr>
          <p:nvPr>
            <p:ph type="body" sz="quarter" idx="21" hasCustomPrompt="1"/>
          </p:nvPr>
        </p:nvSpPr>
        <p:spPr>
          <a:xfrm>
            <a:off x="9315450" y="1868708"/>
            <a:ext cx="2530475"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8" name="Text Placeholder 5" descr="P2 Copy placeholder">
            <a:extLst>
              <a:ext uri="{FF2B5EF4-FFF2-40B4-BE49-F238E27FC236}">
                <a16:creationId xmlns:a16="http://schemas.microsoft.com/office/drawing/2014/main" id="{1E78F6CB-4E4F-92E2-9E2C-9B2D0600B4D8}"/>
              </a:ext>
            </a:extLst>
          </p:cNvPr>
          <p:cNvSpPr>
            <a:spLocks noGrp="1"/>
          </p:cNvSpPr>
          <p:nvPr>
            <p:ph type="body" sz="quarter" idx="17" hasCustomPrompt="1"/>
          </p:nvPr>
        </p:nvSpPr>
        <p:spPr>
          <a:xfrm>
            <a:off x="6440488" y="2513102"/>
            <a:ext cx="2530475" cy="3236287"/>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6" name="Text Placeholder 12" descr="H5 Title placeholder">
            <a:extLst>
              <a:ext uri="{FF2B5EF4-FFF2-40B4-BE49-F238E27FC236}">
                <a16:creationId xmlns:a16="http://schemas.microsoft.com/office/drawing/2014/main" id="{41A96AC8-F63D-E2E2-C204-61DD0106E610}"/>
              </a:ext>
            </a:extLst>
          </p:cNvPr>
          <p:cNvSpPr>
            <a:spLocks noGrp="1"/>
          </p:cNvSpPr>
          <p:nvPr>
            <p:ph type="body" sz="quarter" idx="19" hasCustomPrompt="1"/>
          </p:nvPr>
        </p:nvSpPr>
        <p:spPr>
          <a:xfrm>
            <a:off x="6440488" y="1868708"/>
            <a:ext cx="2530475"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7" name="Text Placeholder 5" descr="P2 Copy placeholder">
            <a:extLst>
              <a:ext uri="{FF2B5EF4-FFF2-40B4-BE49-F238E27FC236}">
                <a16:creationId xmlns:a16="http://schemas.microsoft.com/office/drawing/2014/main" id="{B641A295-814A-E775-A69A-C2FE782F2AA4}"/>
              </a:ext>
            </a:extLst>
          </p:cNvPr>
          <p:cNvSpPr>
            <a:spLocks noGrp="1"/>
          </p:cNvSpPr>
          <p:nvPr>
            <p:ph type="body" sz="quarter" idx="16" hasCustomPrompt="1"/>
          </p:nvPr>
        </p:nvSpPr>
        <p:spPr>
          <a:xfrm>
            <a:off x="3565524" y="2513102"/>
            <a:ext cx="2530800" cy="3236287"/>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3" name="Text Placeholder 12" descr="H5 Title placeholder">
            <a:extLst>
              <a:ext uri="{FF2B5EF4-FFF2-40B4-BE49-F238E27FC236}">
                <a16:creationId xmlns:a16="http://schemas.microsoft.com/office/drawing/2014/main" id="{0CD55E97-EAFF-B71B-452D-CAC48A7D1708}"/>
              </a:ext>
            </a:extLst>
          </p:cNvPr>
          <p:cNvSpPr>
            <a:spLocks noGrp="1"/>
          </p:cNvSpPr>
          <p:nvPr>
            <p:ph type="body" sz="quarter" idx="18" hasCustomPrompt="1"/>
          </p:nvPr>
        </p:nvSpPr>
        <p:spPr>
          <a:xfrm>
            <a:off x="3565524" y="1868708"/>
            <a:ext cx="2530800"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6" name="Text Placeholder 5" descr="P2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7" y="2513102"/>
            <a:ext cx="2530800" cy="3236287"/>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3" name="Subtitle 2" descr="H5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7" y="1868708"/>
            <a:ext cx="2530800" cy="265457"/>
          </a:xfrm>
          <a:prstGeom prst="rect">
            <a:avLst/>
          </a:prstGeom>
        </p:spPr>
        <p:txBody>
          <a:bodyPr wrap="square" lIns="0" tIns="0" rIns="0" bIns="0" anchor="t" anchorCtr="0">
            <a:spAutoFit/>
          </a:bodyPr>
          <a:lstStyle>
            <a:lvl1pPr marL="0" indent="0" algn="l">
              <a:lnSpc>
                <a:spcPct val="100000"/>
              </a:lnSpc>
              <a:buNone/>
              <a:defRPr sz="17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H5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8"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163001450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lumn_J">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EB42F0-0A7F-EBA6-BE1B-01962A21E929}"/>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image placeholders.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Click on the icon or drag an image into the container to add an image.</a:t>
            </a:r>
          </a:p>
        </p:txBody>
      </p:sp>
      <p:sp>
        <p:nvSpPr>
          <p:cNvPr id="10" name="Footer Placeholder 9" descr="CONFIDENTIAL tag">
            <a:extLst>
              <a:ext uri="{FF2B5EF4-FFF2-40B4-BE49-F238E27FC236}">
                <a16:creationId xmlns:a16="http://schemas.microsoft.com/office/drawing/2014/main" id="{35A223BB-2779-76F3-9824-43212664792B}"/>
              </a:ext>
            </a:extLst>
          </p:cNvPr>
          <p:cNvSpPr>
            <a:spLocks noGrp="1"/>
          </p:cNvSpPr>
          <p:nvPr>
            <p:ph type="ftr" sz="quarter" idx="27"/>
          </p:nvPr>
        </p:nvSpPr>
        <p:spPr/>
        <p:txBody>
          <a:bodyPr/>
          <a:lstStyle/>
          <a:p>
            <a:r>
              <a:rPr lang="en-GB"/>
              <a:t> </a:t>
            </a:r>
          </a:p>
        </p:txBody>
      </p:sp>
      <p:sp>
        <p:nvSpPr>
          <p:cNvPr id="21" name="Slide Number Placeholder 20" descr="Slide number">
            <a:extLst>
              <a:ext uri="{FF2B5EF4-FFF2-40B4-BE49-F238E27FC236}">
                <a16:creationId xmlns:a16="http://schemas.microsoft.com/office/drawing/2014/main" id="{2EAAC47C-AB1A-CD81-A89F-ADE6D5D2E8F3}"/>
              </a:ext>
            </a:extLst>
          </p:cNvPr>
          <p:cNvSpPr>
            <a:spLocks noGrp="1"/>
          </p:cNvSpPr>
          <p:nvPr>
            <p:ph type="sldNum" sz="quarter" idx="28"/>
          </p:nvPr>
        </p:nvSpPr>
        <p:spPr/>
        <p:txBody>
          <a:bodyPr/>
          <a:lstStyle/>
          <a:p>
            <a:fld id="{3D3F7771-BA92-784A-B6DD-D9CB8E3BB7BB}" type="slidenum">
              <a:rPr lang="en-GB" smtClean="0"/>
              <a:pPr/>
              <a:t>‹#›</a:t>
            </a:fld>
            <a:endParaRPr lang="en-GB"/>
          </a:p>
        </p:txBody>
      </p:sp>
      <p:sp>
        <p:nvSpPr>
          <p:cNvPr id="5" name="Text Placeholder 5" descr="P2 Copy placeholder">
            <a:extLst>
              <a:ext uri="{FF2B5EF4-FFF2-40B4-BE49-F238E27FC236}">
                <a16:creationId xmlns:a16="http://schemas.microsoft.com/office/drawing/2014/main" id="{6B7FE0C7-3898-6593-7794-78FDB71F14A3}"/>
              </a:ext>
            </a:extLst>
          </p:cNvPr>
          <p:cNvSpPr>
            <a:spLocks noGrp="1"/>
          </p:cNvSpPr>
          <p:nvPr>
            <p:ph type="body" sz="quarter" idx="20" hasCustomPrompt="1"/>
          </p:nvPr>
        </p:nvSpPr>
        <p:spPr>
          <a:xfrm>
            <a:off x="9315450" y="3593036"/>
            <a:ext cx="2530475" cy="2156353"/>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9" name="Text Placeholder 12" descr="H5 Title placeholder">
            <a:extLst>
              <a:ext uri="{FF2B5EF4-FFF2-40B4-BE49-F238E27FC236}">
                <a16:creationId xmlns:a16="http://schemas.microsoft.com/office/drawing/2014/main" id="{F00217CE-D0D9-6893-D4E0-92F36A9E2F66}"/>
              </a:ext>
            </a:extLst>
          </p:cNvPr>
          <p:cNvSpPr>
            <a:spLocks noGrp="1"/>
          </p:cNvSpPr>
          <p:nvPr>
            <p:ph type="body" sz="quarter" idx="21" hasCustomPrompt="1"/>
          </p:nvPr>
        </p:nvSpPr>
        <p:spPr>
          <a:xfrm>
            <a:off x="9315450" y="2951312"/>
            <a:ext cx="2530475"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19" name="Picture Placeholder 18" descr="Image placeholder">
            <a:extLst>
              <a:ext uri="{FF2B5EF4-FFF2-40B4-BE49-F238E27FC236}">
                <a16:creationId xmlns:a16="http://schemas.microsoft.com/office/drawing/2014/main" id="{CE5D408F-52B1-8D13-46C1-B661405FE101}"/>
              </a:ext>
            </a:extLst>
          </p:cNvPr>
          <p:cNvSpPr>
            <a:spLocks noGrp="1"/>
          </p:cNvSpPr>
          <p:nvPr>
            <p:ph type="pic" sz="quarter" idx="26" hasCustomPrompt="1"/>
          </p:nvPr>
        </p:nvSpPr>
        <p:spPr>
          <a:xfrm>
            <a:off x="9315125" y="1868708"/>
            <a:ext cx="2530800" cy="828000"/>
          </a:xfrm>
          <a:prstGeom prst="rect">
            <a:avLst/>
          </a:prstGeom>
        </p:spPr>
        <p:txBody>
          <a:bodyPr/>
          <a:lstStyle>
            <a:lvl1pPr marL="0" indent="0" algn="ctr">
              <a:buNone/>
              <a:defRPr sz="1000" b="0" i="0">
                <a:latin typeface="FS Me" panose="02000506040000020004" pitchFamily="2" charset="77"/>
              </a:defRPr>
            </a:lvl1pPr>
          </a:lstStyle>
          <a:p>
            <a:r>
              <a:rPr lang="en-GB"/>
              <a:t> </a:t>
            </a:r>
          </a:p>
        </p:txBody>
      </p:sp>
      <p:sp>
        <p:nvSpPr>
          <p:cNvPr id="8" name="Text Placeholder 5" descr="P2 Copy placeholder">
            <a:extLst>
              <a:ext uri="{FF2B5EF4-FFF2-40B4-BE49-F238E27FC236}">
                <a16:creationId xmlns:a16="http://schemas.microsoft.com/office/drawing/2014/main" id="{1E78F6CB-4E4F-92E2-9E2C-9B2D0600B4D8}"/>
              </a:ext>
            </a:extLst>
          </p:cNvPr>
          <p:cNvSpPr>
            <a:spLocks noGrp="1"/>
          </p:cNvSpPr>
          <p:nvPr>
            <p:ph type="body" sz="quarter" idx="17" hasCustomPrompt="1"/>
          </p:nvPr>
        </p:nvSpPr>
        <p:spPr>
          <a:xfrm>
            <a:off x="6440488" y="3593036"/>
            <a:ext cx="2530475" cy="2156353"/>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6" name="Text Placeholder 12" descr="H5 Title placeholder">
            <a:extLst>
              <a:ext uri="{FF2B5EF4-FFF2-40B4-BE49-F238E27FC236}">
                <a16:creationId xmlns:a16="http://schemas.microsoft.com/office/drawing/2014/main" id="{41A96AC8-F63D-E2E2-C204-61DD0106E610}"/>
              </a:ext>
            </a:extLst>
          </p:cNvPr>
          <p:cNvSpPr>
            <a:spLocks noGrp="1"/>
          </p:cNvSpPr>
          <p:nvPr>
            <p:ph type="body" sz="quarter" idx="19" hasCustomPrompt="1"/>
          </p:nvPr>
        </p:nvSpPr>
        <p:spPr>
          <a:xfrm>
            <a:off x="6440488" y="2951312"/>
            <a:ext cx="2530475"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18" name="Picture Placeholder 18" descr="Image placeholder">
            <a:extLst>
              <a:ext uri="{FF2B5EF4-FFF2-40B4-BE49-F238E27FC236}">
                <a16:creationId xmlns:a16="http://schemas.microsoft.com/office/drawing/2014/main" id="{39B0A26F-BF86-3B4B-08FE-994BA26CA756}"/>
              </a:ext>
            </a:extLst>
          </p:cNvPr>
          <p:cNvSpPr>
            <a:spLocks noGrp="1"/>
          </p:cNvSpPr>
          <p:nvPr>
            <p:ph type="pic" sz="quarter" idx="25" hasCustomPrompt="1"/>
          </p:nvPr>
        </p:nvSpPr>
        <p:spPr>
          <a:xfrm>
            <a:off x="6440163" y="1868708"/>
            <a:ext cx="2530800" cy="828000"/>
          </a:xfrm>
          <a:prstGeom prst="rect">
            <a:avLst/>
          </a:prstGeom>
        </p:spPr>
        <p:txBody>
          <a:bodyPr/>
          <a:lstStyle>
            <a:lvl1pPr marL="0" indent="0" algn="ctr">
              <a:buNone/>
              <a:defRPr sz="1000" b="0" i="0">
                <a:latin typeface="FS Me" panose="02000506040000020004" pitchFamily="2" charset="77"/>
              </a:defRPr>
            </a:lvl1pPr>
          </a:lstStyle>
          <a:p>
            <a:r>
              <a:rPr lang="en-GB"/>
              <a:t> </a:t>
            </a:r>
          </a:p>
        </p:txBody>
      </p:sp>
      <p:sp>
        <p:nvSpPr>
          <p:cNvPr id="7" name="Text Placeholder 5" descr="P2 Copy placeholder">
            <a:extLst>
              <a:ext uri="{FF2B5EF4-FFF2-40B4-BE49-F238E27FC236}">
                <a16:creationId xmlns:a16="http://schemas.microsoft.com/office/drawing/2014/main" id="{B641A295-814A-E775-A69A-C2FE782F2AA4}"/>
              </a:ext>
            </a:extLst>
          </p:cNvPr>
          <p:cNvSpPr>
            <a:spLocks noGrp="1"/>
          </p:cNvSpPr>
          <p:nvPr>
            <p:ph type="body" sz="quarter" idx="16" hasCustomPrompt="1"/>
          </p:nvPr>
        </p:nvSpPr>
        <p:spPr>
          <a:xfrm>
            <a:off x="3565524" y="3593036"/>
            <a:ext cx="2530800" cy="2156353"/>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3" name="Text Placeholder 12" descr="H5 Title placeholder">
            <a:extLst>
              <a:ext uri="{FF2B5EF4-FFF2-40B4-BE49-F238E27FC236}">
                <a16:creationId xmlns:a16="http://schemas.microsoft.com/office/drawing/2014/main" id="{0CD55E97-EAFF-B71B-452D-CAC48A7D1708}"/>
              </a:ext>
            </a:extLst>
          </p:cNvPr>
          <p:cNvSpPr>
            <a:spLocks noGrp="1"/>
          </p:cNvSpPr>
          <p:nvPr>
            <p:ph type="body" sz="quarter" idx="18" hasCustomPrompt="1"/>
          </p:nvPr>
        </p:nvSpPr>
        <p:spPr>
          <a:xfrm>
            <a:off x="3565524" y="2951312"/>
            <a:ext cx="2530800"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17" name="Picture Placeholder 18" descr="Image placeholder">
            <a:extLst>
              <a:ext uri="{FF2B5EF4-FFF2-40B4-BE49-F238E27FC236}">
                <a16:creationId xmlns:a16="http://schemas.microsoft.com/office/drawing/2014/main" id="{32C66B8F-55CC-1A09-851E-FCDBB1C09323}"/>
              </a:ext>
            </a:extLst>
          </p:cNvPr>
          <p:cNvSpPr>
            <a:spLocks noGrp="1"/>
          </p:cNvSpPr>
          <p:nvPr>
            <p:ph type="pic" sz="quarter" idx="24" hasCustomPrompt="1"/>
          </p:nvPr>
        </p:nvSpPr>
        <p:spPr>
          <a:xfrm>
            <a:off x="3565524" y="1868708"/>
            <a:ext cx="2530800" cy="828000"/>
          </a:xfrm>
          <a:prstGeom prst="rect">
            <a:avLst/>
          </a:prstGeom>
        </p:spPr>
        <p:txBody>
          <a:bodyPr/>
          <a:lstStyle>
            <a:lvl1pPr marL="0" indent="0" algn="ctr">
              <a:buNone/>
              <a:defRPr sz="1000" b="0" i="0">
                <a:latin typeface="FS Me" panose="02000506040000020004" pitchFamily="2" charset="77"/>
              </a:defRPr>
            </a:lvl1pPr>
          </a:lstStyle>
          <a:p>
            <a:r>
              <a:rPr lang="en-GB"/>
              <a:t> </a:t>
            </a:r>
          </a:p>
        </p:txBody>
      </p:sp>
      <p:sp>
        <p:nvSpPr>
          <p:cNvPr id="6" name="Text Placeholder 5" descr="P2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7" y="3593036"/>
            <a:ext cx="2530800" cy="2156353"/>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3" name="Subtitle 2" descr="H5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7" y="2951312"/>
            <a:ext cx="2530800" cy="265457"/>
          </a:xfrm>
          <a:prstGeom prst="rect">
            <a:avLst/>
          </a:prstGeom>
        </p:spPr>
        <p:txBody>
          <a:bodyPr wrap="square" lIns="0" tIns="0" rIns="0" bIns="0">
            <a:spAutoFit/>
          </a:bodyPr>
          <a:lstStyle>
            <a:lvl1pPr marL="0" indent="0" algn="l">
              <a:lnSpc>
                <a:spcPct val="100000"/>
              </a:lnSpc>
              <a:buNone/>
              <a:defRPr sz="17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H5 Title</a:t>
            </a:r>
          </a:p>
        </p:txBody>
      </p:sp>
      <p:sp>
        <p:nvSpPr>
          <p:cNvPr id="14" name="Picture Placeholder 18" descr="Image placeholder">
            <a:extLst>
              <a:ext uri="{FF2B5EF4-FFF2-40B4-BE49-F238E27FC236}">
                <a16:creationId xmlns:a16="http://schemas.microsoft.com/office/drawing/2014/main" id="{2943C5B8-2779-00AE-5FAA-A6236CF25039}"/>
              </a:ext>
            </a:extLst>
          </p:cNvPr>
          <p:cNvSpPr>
            <a:spLocks noGrp="1"/>
          </p:cNvSpPr>
          <p:nvPr>
            <p:ph type="pic" sz="quarter" idx="23" hasCustomPrompt="1"/>
          </p:nvPr>
        </p:nvSpPr>
        <p:spPr>
          <a:xfrm>
            <a:off x="684713" y="1868708"/>
            <a:ext cx="2530800" cy="828000"/>
          </a:xfrm>
          <a:prstGeom prst="rect">
            <a:avLst/>
          </a:prstGeom>
        </p:spPr>
        <p:txBody>
          <a:bodyPr/>
          <a:lstStyle>
            <a:lvl1pPr marL="0" indent="0" algn="ctr">
              <a:buNone/>
              <a:defRPr sz="1000" b="0" i="0">
                <a:latin typeface="FS Me" panose="02000506040000020004" pitchFamily="2" charset="77"/>
              </a:defRPr>
            </a:lvl1pPr>
          </a:lstStyle>
          <a:p>
            <a:r>
              <a:rPr lang="en-GB"/>
              <a:t> </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8"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219083733"/>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lumn_K">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119D78-142C-1D5A-6A16-077FB717024E}"/>
              </a:ext>
            </a:extLst>
          </p:cNvPr>
          <p:cNvSpPr txBox="1"/>
          <p:nvPr userDrawn="1"/>
        </p:nvSpPr>
        <p:spPr>
          <a:xfrm>
            <a:off x="-2323681" y="0"/>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The slide has a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green circle for icons. Please only insert icons from the PowerPoint icon library. It can’t be used for any other type of imagery.</a:t>
            </a:r>
          </a:p>
        </p:txBody>
      </p:sp>
      <p:sp>
        <p:nvSpPr>
          <p:cNvPr id="11" name="Footer Placeholder 10" descr="CONFIDENTIAL tag">
            <a:extLst>
              <a:ext uri="{FF2B5EF4-FFF2-40B4-BE49-F238E27FC236}">
                <a16:creationId xmlns:a16="http://schemas.microsoft.com/office/drawing/2014/main" id="{C8F6750F-3695-FCB1-BC12-185067BAF2CF}"/>
              </a:ext>
            </a:extLst>
          </p:cNvPr>
          <p:cNvSpPr>
            <a:spLocks noGrp="1"/>
          </p:cNvSpPr>
          <p:nvPr>
            <p:ph type="ftr" sz="quarter" idx="25"/>
          </p:nvPr>
        </p:nvSpPr>
        <p:spPr/>
        <p:txBody>
          <a:bodyPr/>
          <a:lstStyle/>
          <a:p>
            <a:r>
              <a:rPr lang="en-GB"/>
              <a:t> </a:t>
            </a:r>
          </a:p>
        </p:txBody>
      </p:sp>
      <p:sp>
        <p:nvSpPr>
          <p:cNvPr id="17" name="Slide Number Placeholder 16" descr="Slide number">
            <a:extLst>
              <a:ext uri="{FF2B5EF4-FFF2-40B4-BE49-F238E27FC236}">
                <a16:creationId xmlns:a16="http://schemas.microsoft.com/office/drawing/2014/main" id="{330E2A6C-1E80-3EC8-B295-A2A9A777E3D2}"/>
              </a:ext>
            </a:extLst>
          </p:cNvPr>
          <p:cNvSpPr>
            <a:spLocks noGrp="1"/>
          </p:cNvSpPr>
          <p:nvPr>
            <p:ph type="sldNum" sz="quarter" idx="26"/>
          </p:nvPr>
        </p:nvSpPr>
        <p:spPr/>
        <p:txBody>
          <a:bodyPr/>
          <a:lstStyle/>
          <a:p>
            <a:fld id="{3D3F7771-BA92-784A-B6DD-D9CB8E3BB7BB}" type="slidenum">
              <a:rPr lang="en-GB" smtClean="0"/>
              <a:pPr/>
              <a:t>‹#›</a:t>
            </a:fld>
            <a:endParaRPr lang="en-GB"/>
          </a:p>
        </p:txBody>
      </p:sp>
      <p:sp>
        <p:nvSpPr>
          <p:cNvPr id="5" name="Text Placeholder 5" descr="P2 Copy placeholder">
            <a:extLst>
              <a:ext uri="{FF2B5EF4-FFF2-40B4-BE49-F238E27FC236}">
                <a16:creationId xmlns:a16="http://schemas.microsoft.com/office/drawing/2014/main" id="{6B7FE0C7-3898-6593-7794-78FDB71F14A3}"/>
              </a:ext>
            </a:extLst>
          </p:cNvPr>
          <p:cNvSpPr>
            <a:spLocks noGrp="1"/>
          </p:cNvSpPr>
          <p:nvPr>
            <p:ph type="body" sz="quarter" idx="20" hasCustomPrompt="1"/>
          </p:nvPr>
        </p:nvSpPr>
        <p:spPr>
          <a:xfrm>
            <a:off x="9315450" y="3330428"/>
            <a:ext cx="2530475" cy="2418961"/>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9" name="Text Placeholder 12" descr="H5 Title placeholder">
            <a:extLst>
              <a:ext uri="{FF2B5EF4-FFF2-40B4-BE49-F238E27FC236}">
                <a16:creationId xmlns:a16="http://schemas.microsoft.com/office/drawing/2014/main" id="{F00217CE-D0D9-6893-D4E0-92F36A9E2F66}"/>
              </a:ext>
            </a:extLst>
          </p:cNvPr>
          <p:cNvSpPr>
            <a:spLocks noGrp="1"/>
          </p:cNvSpPr>
          <p:nvPr>
            <p:ph type="body" sz="quarter" idx="21" hasCustomPrompt="1"/>
          </p:nvPr>
        </p:nvSpPr>
        <p:spPr>
          <a:xfrm>
            <a:off x="9315450" y="2696708"/>
            <a:ext cx="2530475"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30" name="Text Placeholder 19">
            <a:extLst>
              <a:ext uri="{FF2B5EF4-FFF2-40B4-BE49-F238E27FC236}">
                <a16:creationId xmlns:a16="http://schemas.microsoft.com/office/drawing/2014/main" id="{C48EF84B-16DA-BFAE-3A41-1F7C39FFAE4F}"/>
              </a:ext>
              <a:ext uri="{C183D7F6-B498-43B3-948B-1728B52AA6E4}">
                <adec:decorative xmlns:adec="http://schemas.microsoft.com/office/drawing/2017/decorative" val="1"/>
              </a:ext>
            </a:extLst>
          </p:cNvPr>
          <p:cNvSpPr>
            <a:spLocks noGrp="1"/>
          </p:cNvSpPr>
          <p:nvPr>
            <p:ph type="body" sz="quarter" idx="30" hasCustomPrompt="1"/>
          </p:nvPr>
        </p:nvSpPr>
        <p:spPr>
          <a:xfrm>
            <a:off x="10295812" y="1862744"/>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28" name="Picture Placeholder 5" descr="Icon placeholder">
            <a:extLst>
              <a:ext uri="{FF2B5EF4-FFF2-40B4-BE49-F238E27FC236}">
                <a16:creationId xmlns:a16="http://schemas.microsoft.com/office/drawing/2014/main" id="{0C84EF31-2542-ACB1-9C26-106687819844}"/>
              </a:ext>
            </a:extLst>
          </p:cNvPr>
          <p:cNvSpPr>
            <a:spLocks noGrp="1" noChangeAspect="1"/>
          </p:cNvSpPr>
          <p:nvPr>
            <p:ph type="pic" sz="quarter" idx="24" hasCustomPrompt="1"/>
          </p:nvPr>
        </p:nvSpPr>
        <p:spPr>
          <a:xfrm>
            <a:off x="10362439" y="1928420"/>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8" name="Text Placeholder 5" descr="P2 Copy placeholder">
            <a:extLst>
              <a:ext uri="{FF2B5EF4-FFF2-40B4-BE49-F238E27FC236}">
                <a16:creationId xmlns:a16="http://schemas.microsoft.com/office/drawing/2014/main" id="{1E78F6CB-4E4F-92E2-9E2C-9B2D0600B4D8}"/>
              </a:ext>
            </a:extLst>
          </p:cNvPr>
          <p:cNvSpPr>
            <a:spLocks noGrp="1"/>
          </p:cNvSpPr>
          <p:nvPr>
            <p:ph type="body" sz="quarter" idx="17" hasCustomPrompt="1"/>
          </p:nvPr>
        </p:nvSpPr>
        <p:spPr>
          <a:xfrm>
            <a:off x="6440488" y="3330428"/>
            <a:ext cx="2530475" cy="2418961"/>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6" name="Text Placeholder 12" descr="H5 Title placeholder">
            <a:extLst>
              <a:ext uri="{FF2B5EF4-FFF2-40B4-BE49-F238E27FC236}">
                <a16:creationId xmlns:a16="http://schemas.microsoft.com/office/drawing/2014/main" id="{41A96AC8-F63D-E2E2-C204-61DD0106E610}"/>
              </a:ext>
            </a:extLst>
          </p:cNvPr>
          <p:cNvSpPr>
            <a:spLocks noGrp="1"/>
          </p:cNvSpPr>
          <p:nvPr>
            <p:ph type="body" sz="quarter" idx="19" hasCustomPrompt="1"/>
          </p:nvPr>
        </p:nvSpPr>
        <p:spPr>
          <a:xfrm>
            <a:off x="6440488" y="2696708"/>
            <a:ext cx="2530475" cy="261610"/>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23" name="Text Placeholder 19">
            <a:extLst>
              <a:ext uri="{FF2B5EF4-FFF2-40B4-BE49-F238E27FC236}">
                <a16:creationId xmlns:a16="http://schemas.microsoft.com/office/drawing/2014/main" id="{281D500C-9A36-A83F-5E2D-F0BF37F3A40C}"/>
              </a:ext>
              <a:ext uri="{C183D7F6-B498-43B3-948B-1728B52AA6E4}">
                <adec:decorative xmlns:adec="http://schemas.microsoft.com/office/drawing/2017/decorative" val="1"/>
              </a:ext>
            </a:extLst>
          </p:cNvPr>
          <p:cNvSpPr>
            <a:spLocks noGrp="1"/>
          </p:cNvSpPr>
          <p:nvPr>
            <p:ph type="body" sz="quarter" idx="29" hasCustomPrompt="1"/>
          </p:nvPr>
        </p:nvSpPr>
        <p:spPr>
          <a:xfrm>
            <a:off x="7420850" y="1862744"/>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26" name="Picture Placeholder 5" descr="Icon placeholder">
            <a:extLst>
              <a:ext uri="{FF2B5EF4-FFF2-40B4-BE49-F238E27FC236}">
                <a16:creationId xmlns:a16="http://schemas.microsoft.com/office/drawing/2014/main" id="{9BF355D6-6ED7-FD4E-FF26-6051CFFC5907}"/>
              </a:ext>
            </a:extLst>
          </p:cNvPr>
          <p:cNvSpPr>
            <a:spLocks noGrp="1" noChangeAspect="1"/>
          </p:cNvSpPr>
          <p:nvPr>
            <p:ph type="pic" sz="quarter" idx="23" hasCustomPrompt="1"/>
          </p:nvPr>
        </p:nvSpPr>
        <p:spPr>
          <a:xfrm>
            <a:off x="7487477" y="1928420"/>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7" name="Text Placeholder 5" descr="P2 Copy placeholder">
            <a:extLst>
              <a:ext uri="{FF2B5EF4-FFF2-40B4-BE49-F238E27FC236}">
                <a16:creationId xmlns:a16="http://schemas.microsoft.com/office/drawing/2014/main" id="{B641A295-814A-E775-A69A-C2FE782F2AA4}"/>
              </a:ext>
            </a:extLst>
          </p:cNvPr>
          <p:cNvSpPr>
            <a:spLocks noGrp="1"/>
          </p:cNvSpPr>
          <p:nvPr>
            <p:ph type="body" sz="quarter" idx="16" hasCustomPrompt="1"/>
          </p:nvPr>
        </p:nvSpPr>
        <p:spPr>
          <a:xfrm>
            <a:off x="3565524" y="3330428"/>
            <a:ext cx="2530800" cy="2418961"/>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13" name="Text Placeholder 12" descr="H5 Title placeholder">
            <a:extLst>
              <a:ext uri="{FF2B5EF4-FFF2-40B4-BE49-F238E27FC236}">
                <a16:creationId xmlns:a16="http://schemas.microsoft.com/office/drawing/2014/main" id="{0CD55E97-EAFF-B71B-452D-CAC48A7D1708}"/>
              </a:ext>
            </a:extLst>
          </p:cNvPr>
          <p:cNvSpPr>
            <a:spLocks noGrp="1"/>
          </p:cNvSpPr>
          <p:nvPr>
            <p:ph type="body" sz="quarter" idx="18" hasCustomPrompt="1"/>
          </p:nvPr>
        </p:nvSpPr>
        <p:spPr>
          <a:xfrm>
            <a:off x="3565524" y="2696708"/>
            <a:ext cx="2530800" cy="265457"/>
          </a:xfrm>
          <a:prstGeom prst="rect">
            <a:avLst/>
          </a:prstGeom>
        </p:spPr>
        <p:txBody>
          <a:bodyPr wrap="square" lIns="0" tIns="0" rIns="0" bIns="0" anchor="t" anchorCtr="0">
            <a:spAutoFit/>
          </a:bodyPr>
          <a:lstStyle>
            <a:lvl1pPr marL="0" indent="0">
              <a:lnSpc>
                <a:spcPct val="100000"/>
              </a:lnSpc>
              <a:buNone/>
              <a:defRPr sz="1700" b="1" i="0">
                <a:latin typeface="Arial" panose="020B0604020202020204" pitchFamily="34" charset="0"/>
                <a:cs typeface="Arial" panose="020B0604020202020204" pitchFamily="34" charset="0"/>
              </a:defRPr>
            </a:lvl1pPr>
            <a:lvl2pPr marL="457200" indent="0">
              <a:buNone/>
              <a:defRPr sz="1400" b="0" i="1">
                <a:latin typeface="FS Me" panose="02000506040000020004" pitchFamily="2" charset="77"/>
              </a:defRPr>
            </a:lvl2pPr>
            <a:lvl3pPr marL="914400" indent="0">
              <a:buNone/>
              <a:defRPr sz="1400" b="0" i="1">
                <a:latin typeface="FS Me" panose="02000506040000020004" pitchFamily="2" charset="77"/>
              </a:defRPr>
            </a:lvl3pPr>
            <a:lvl4pPr marL="1371600" indent="0">
              <a:buNone/>
              <a:defRPr sz="1400" b="0" i="1">
                <a:latin typeface="FS Me" panose="02000506040000020004" pitchFamily="2" charset="77"/>
              </a:defRPr>
            </a:lvl4pPr>
            <a:lvl5pPr marL="1828800" indent="0">
              <a:buNone/>
              <a:defRPr sz="1400" b="0" i="1">
                <a:latin typeface="FS Me" panose="02000506040000020004" pitchFamily="2" charset="77"/>
              </a:defRPr>
            </a:lvl5pPr>
          </a:lstStyle>
          <a:p>
            <a:pPr lvl="0"/>
            <a:r>
              <a:rPr lang="en-GB"/>
              <a:t>H5 Title</a:t>
            </a:r>
          </a:p>
        </p:txBody>
      </p:sp>
      <p:sp>
        <p:nvSpPr>
          <p:cNvPr id="22" name="Text Placeholder 19">
            <a:extLst>
              <a:ext uri="{FF2B5EF4-FFF2-40B4-BE49-F238E27FC236}">
                <a16:creationId xmlns:a16="http://schemas.microsoft.com/office/drawing/2014/main" id="{812A2AD5-E805-AE26-83B8-1D5E70BE3045}"/>
              </a:ext>
              <a:ext uri="{C183D7F6-B498-43B3-948B-1728B52AA6E4}">
                <adec:decorative xmlns:adec="http://schemas.microsoft.com/office/drawing/2017/decorative" val="1"/>
              </a:ext>
            </a:extLst>
          </p:cNvPr>
          <p:cNvSpPr>
            <a:spLocks noGrp="1"/>
          </p:cNvSpPr>
          <p:nvPr>
            <p:ph type="body" sz="quarter" idx="28" hasCustomPrompt="1"/>
          </p:nvPr>
        </p:nvSpPr>
        <p:spPr>
          <a:xfrm>
            <a:off x="4546049" y="1862744"/>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24" name="Picture Placeholder 5" descr="Icon placeholder">
            <a:extLst>
              <a:ext uri="{FF2B5EF4-FFF2-40B4-BE49-F238E27FC236}">
                <a16:creationId xmlns:a16="http://schemas.microsoft.com/office/drawing/2014/main" id="{710CAA5D-3732-EC73-5948-69DD3D814D6D}"/>
              </a:ext>
            </a:extLst>
          </p:cNvPr>
          <p:cNvSpPr>
            <a:spLocks noGrp="1" noChangeAspect="1"/>
          </p:cNvSpPr>
          <p:nvPr>
            <p:ph type="pic" sz="quarter" idx="22" hasCustomPrompt="1"/>
          </p:nvPr>
        </p:nvSpPr>
        <p:spPr>
          <a:xfrm>
            <a:off x="4612676" y="1928420"/>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6" name="Text Placeholder 5" descr="P2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7" y="3330429"/>
            <a:ext cx="2530800" cy="2418960"/>
          </a:xfrm>
          <a:prstGeom prst="rect">
            <a:avLst/>
          </a:prstGeom>
        </p:spPr>
        <p:txBody>
          <a:bodyPr lIns="0" tIns="0" rIns="0" bIns="0"/>
          <a:lstStyle>
            <a:lvl1pPr marL="0" indent="0">
              <a:lnSpc>
                <a:spcPct val="110000"/>
              </a:lnSpc>
              <a:buNone/>
              <a:defRPr sz="1400" b="0" i="0">
                <a:latin typeface="Arial" panose="020B0604020202020204" pitchFamily="34" charset="0"/>
                <a:cs typeface="Arial" panose="020B0604020202020204" pitchFamily="34" charset="0"/>
              </a:defRPr>
            </a:lvl1pPr>
            <a:lvl2pPr marL="252000" indent="-252000">
              <a:lnSpc>
                <a:spcPct val="110000"/>
              </a:lnSpc>
              <a:spcBef>
                <a:spcPts val="0"/>
              </a:spcBef>
              <a:defRPr sz="1400" b="0" i="0">
                <a:latin typeface="Arial" panose="020B0604020202020204" pitchFamily="34" charset="0"/>
                <a:cs typeface="Arial" panose="020B0604020202020204" pitchFamily="34" charset="0"/>
              </a:defRPr>
            </a:lvl2pPr>
          </a:lstStyle>
          <a:p>
            <a:pPr lvl="0"/>
            <a:r>
              <a:rPr lang="en-GB"/>
              <a:t>P2 Copy</a:t>
            </a:r>
          </a:p>
          <a:p>
            <a:pPr lvl="1"/>
            <a:r>
              <a:rPr lang="en-GB"/>
              <a:t>P2 Copy</a:t>
            </a:r>
          </a:p>
        </p:txBody>
      </p:sp>
      <p:sp>
        <p:nvSpPr>
          <p:cNvPr id="3" name="Subtitle 2" descr="H5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7" y="2689880"/>
            <a:ext cx="2530800" cy="261610"/>
          </a:xfrm>
          <a:prstGeom prst="rect">
            <a:avLst/>
          </a:prstGeom>
        </p:spPr>
        <p:txBody>
          <a:bodyPr wrap="square" lIns="0" tIns="0" rIns="0" bIns="0" anchor="t" anchorCtr="0">
            <a:spAutoFit/>
          </a:bodyPr>
          <a:lstStyle>
            <a:lvl1pPr marL="0" indent="0" algn="l">
              <a:lnSpc>
                <a:spcPct val="100000"/>
              </a:lnSpc>
              <a:buNone/>
              <a:defRPr sz="17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H5 Title</a:t>
            </a:r>
          </a:p>
        </p:txBody>
      </p:sp>
      <p:sp>
        <p:nvSpPr>
          <p:cNvPr id="19" name="Text Placeholder 19">
            <a:extLst>
              <a:ext uri="{FF2B5EF4-FFF2-40B4-BE49-F238E27FC236}">
                <a16:creationId xmlns:a16="http://schemas.microsoft.com/office/drawing/2014/main" id="{BF8AA6A9-3846-3414-C914-72E97454C1EC}"/>
              </a:ext>
              <a:ext uri="{C183D7F6-B498-43B3-948B-1728B52AA6E4}">
                <adec:decorative xmlns:adec="http://schemas.microsoft.com/office/drawing/2017/decorative" val="1"/>
              </a:ext>
            </a:extLst>
          </p:cNvPr>
          <p:cNvSpPr>
            <a:spLocks noGrp="1"/>
          </p:cNvSpPr>
          <p:nvPr>
            <p:ph type="body" sz="quarter" idx="27" hasCustomPrompt="1"/>
          </p:nvPr>
        </p:nvSpPr>
        <p:spPr>
          <a:xfrm>
            <a:off x="1662513" y="1862744"/>
            <a:ext cx="568800" cy="568800"/>
          </a:xfrm>
          <a:prstGeom prst="ellipse">
            <a:avLst/>
          </a:prstGeom>
          <a:ln w="57150">
            <a:solidFill>
              <a:schemeClr val="accent1"/>
            </a:solidFill>
          </a:ln>
        </p:spPr>
        <p:txBody>
          <a:bodyPr lIns="288000" tIns="288000" rIns="288000" bIns="288000" anchor="ctr" anchorCtr="0"/>
          <a:lstStyle>
            <a:lvl1pPr marL="0" indent="0" algn="ctr">
              <a:buNone/>
              <a:defRPr sz="1000"/>
            </a:lvl1pPr>
          </a:lstStyle>
          <a:p>
            <a:pPr lvl="0"/>
            <a:r>
              <a:rPr lang="en-GB"/>
              <a:t> </a:t>
            </a:r>
          </a:p>
        </p:txBody>
      </p:sp>
      <p:sp>
        <p:nvSpPr>
          <p:cNvPr id="20" name="Picture Placeholder 5" descr="Icon placeholder">
            <a:extLst>
              <a:ext uri="{FF2B5EF4-FFF2-40B4-BE49-F238E27FC236}">
                <a16:creationId xmlns:a16="http://schemas.microsoft.com/office/drawing/2014/main" id="{6A03734C-EC7F-0C10-0AB3-5E5211D6657E}"/>
              </a:ext>
            </a:extLst>
          </p:cNvPr>
          <p:cNvSpPr>
            <a:spLocks noGrp="1" noChangeAspect="1"/>
          </p:cNvSpPr>
          <p:nvPr>
            <p:ph type="pic" sz="quarter" idx="10" hasCustomPrompt="1"/>
          </p:nvPr>
        </p:nvSpPr>
        <p:spPr>
          <a:xfrm>
            <a:off x="1728189" y="1928420"/>
            <a:ext cx="436497" cy="436497"/>
          </a:xfrm>
          <a:prstGeom prst="ellipse">
            <a:avLst/>
          </a:prstGeom>
          <a:noFill/>
          <a:ln w="0">
            <a:noFill/>
          </a:ln>
        </p:spPr>
        <p:txBody>
          <a:bodyPr/>
          <a:lstStyle>
            <a:lvl1pPr marL="0" indent="0">
              <a:buNone/>
              <a:defRPr sz="1000" b="0" i="0">
                <a:latin typeface="FS Me" panose="02000506040000020004" pitchFamily="2" charset="77"/>
              </a:defRPr>
            </a:lvl1pPr>
          </a:lstStyle>
          <a:p>
            <a:r>
              <a:rPr lang="en-GB"/>
              <a:t> </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8"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25844432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A_T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52191635-6D82-4DCA-9AE6-055DA1F9A0B2}"/>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231817082"/>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CE97B3A-1F64-4EFF-ABCA-E9A830ED5156}" type="slidenum">
              <a:rPr lang="en-US"/>
              <a:pPr>
                <a:defRPr/>
              </a:pPr>
              <a:t>‹#›</a:t>
            </a:fld>
            <a:endParaRPr lang="en-US" dirty="0"/>
          </a:p>
        </p:txBody>
      </p:sp>
      <p:pic>
        <p:nvPicPr>
          <p:cNvPr id="5" name="Picture 106" descr="57% HMRCppt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9018" y="5764213"/>
            <a:ext cx="1373716"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a:xfrm>
            <a:off x="2201333" y="6209184"/>
            <a:ext cx="8974667" cy="230832"/>
          </a:xfrm>
        </p:spPr>
        <p:txBody>
          <a:bodyPr/>
          <a:lstStyle>
            <a:lvl1pPr algn="r">
              <a:defRPr sz="900">
                <a:latin typeface="Arial" panose="020B0604020202020204" pitchFamily="34" charset="0"/>
              </a:defRPr>
            </a:lvl1pPr>
          </a:lstStyle>
          <a:p>
            <a:r>
              <a:rPr lang="en-GB"/>
              <a:t>|  OFFICIAL  |   BDEC Overview for LB Auditors  |</a:t>
            </a:r>
          </a:p>
        </p:txBody>
      </p:sp>
    </p:spTree>
    <p:extLst>
      <p:ext uri="{BB962C8B-B14F-4D97-AF65-F5344CB8AC3E}">
        <p14:creationId xmlns:p14="http://schemas.microsoft.com/office/powerpoint/2010/main" val="41369010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7" name="Text Placeholder 6" descr="P3 Copy placeholder">
            <a:extLst>
              <a:ext uri="{FF2B5EF4-FFF2-40B4-BE49-F238E27FC236}">
                <a16:creationId xmlns:a16="http://schemas.microsoft.com/office/drawing/2014/main" id="{C2B1C7E4-E676-0790-DB13-E7952E674EC9}"/>
              </a:ext>
            </a:extLst>
          </p:cNvPr>
          <p:cNvSpPr>
            <a:spLocks noGrp="1"/>
          </p:cNvSpPr>
          <p:nvPr>
            <p:ph type="body" sz="quarter" idx="17" hasCustomPrompt="1"/>
          </p:nvPr>
        </p:nvSpPr>
        <p:spPr>
          <a:xfrm>
            <a:off x="681038" y="5999163"/>
            <a:ext cx="8634412" cy="218586"/>
          </a:xfrm>
          <a:prstGeom prst="rect">
            <a:avLst/>
          </a:prstGeom>
        </p:spPr>
        <p:txBody>
          <a:bodyPr lIns="0" tIns="0" rIns="0" bIns="0" anchor="b" anchorCtr="0"/>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GB"/>
              <a:t>P3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7" y="3560809"/>
            <a:ext cx="9240837" cy="374718"/>
          </a:xfrm>
          <a:prstGeom prst="rect">
            <a:avLst/>
          </a:prstGeom>
        </p:spPr>
        <p:txBody>
          <a:bodyPr wrap="square" lIns="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2736503"/>
            <a:ext cx="9240837" cy="692497"/>
          </a:xfrm>
          <a:prstGeom prst="rect">
            <a:avLst/>
          </a:prstGeom>
        </p:spPr>
        <p:txBody>
          <a:bodyPr wrap="square" lIns="0" tIns="0" rIns="0" bIns="0" anchor="b" anchorCtr="0">
            <a:spAutoFit/>
          </a:bodyPr>
          <a:lstStyle>
            <a:lvl1pPr algn="l">
              <a:lnSpc>
                <a:spcPct val="90000"/>
              </a:lnSpc>
              <a:defRPr sz="5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412229584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_A_VOA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dpi="0" rotWithShape="1">
            <a:blip r:embed="rId2"/>
            <a:srcRect/>
            <a:stretch>
              <a:fillRect l="-100000" t="-319000" r="-178000"/>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B66A6EDF-66FA-4063-8F9A-D20157417C5B}"/>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9520958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lumn_A_Yellow">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D78D88E-9F03-9EE7-3825-D2FA976D9781}"/>
              </a:ext>
            </a:extLst>
          </p:cNvPr>
          <p:cNvSpPr txBox="1"/>
          <p:nvPr userDrawn="1"/>
        </p:nvSpPr>
        <p:spPr>
          <a:xfrm>
            <a:off x="-2323682"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Depending on the imagery you insert, you may need to change the colour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of the page number. We would recommend to use white, or the HMRC green.</a:t>
            </a:r>
          </a:p>
        </p:txBody>
      </p:sp>
      <p:sp>
        <p:nvSpPr>
          <p:cNvPr id="4" name="TextBox 3">
            <a:extLst>
              <a:ext uri="{FF2B5EF4-FFF2-40B4-BE49-F238E27FC236}">
                <a16:creationId xmlns:a16="http://schemas.microsoft.com/office/drawing/2014/main" id="{BF66386B-7560-73E8-3B20-F91F88E82C59}"/>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8" name="Oval 7">
            <a:extLst>
              <a:ext uri="{FF2B5EF4-FFF2-40B4-BE49-F238E27FC236}">
                <a16:creationId xmlns:a16="http://schemas.microsoft.com/office/drawing/2014/main" id="{F594BCD6-F81E-D1D4-E202-C5DBF153A09A}"/>
              </a:ext>
            </a:extLst>
          </p:cNvPr>
          <p:cNvSpPr/>
          <p:nvPr userDrawn="1"/>
        </p:nvSpPr>
        <p:spPr>
          <a:xfrm>
            <a:off x="6440488" y="-1038756"/>
            <a:ext cx="8935513" cy="893551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descr="CONFIDENTIAL tag">
            <a:extLst>
              <a:ext uri="{FF2B5EF4-FFF2-40B4-BE49-F238E27FC236}">
                <a16:creationId xmlns:a16="http://schemas.microsoft.com/office/drawing/2014/main" id="{11F6AA0B-D6D9-427E-137F-71BF18066DAA}"/>
              </a:ext>
            </a:extLst>
          </p:cNvPr>
          <p:cNvSpPr>
            <a:spLocks noGrp="1"/>
          </p:cNvSpPr>
          <p:nvPr>
            <p:ph type="ftr" sz="quarter" idx="16"/>
          </p:nvPr>
        </p:nvSpPr>
        <p:spPr/>
        <p:txBody>
          <a:bodyPr/>
          <a:lstStyle/>
          <a:p>
            <a:r>
              <a:rPr lang="en-GB"/>
              <a:t> </a:t>
            </a:r>
          </a:p>
        </p:txBody>
      </p:sp>
      <p:sp>
        <p:nvSpPr>
          <p:cNvPr id="12" name="Slide Number Placeholder 11" descr="Slide number">
            <a:extLst>
              <a:ext uri="{FF2B5EF4-FFF2-40B4-BE49-F238E27FC236}">
                <a16:creationId xmlns:a16="http://schemas.microsoft.com/office/drawing/2014/main" id="{08A054F9-B96A-58C8-43D7-3E08F724B099}"/>
              </a:ext>
            </a:extLst>
          </p:cNvPr>
          <p:cNvSpPr>
            <a:spLocks noGrp="1"/>
          </p:cNvSpPr>
          <p:nvPr>
            <p:ph type="sldNum" sz="quarter" idx="17"/>
          </p:nvPr>
        </p:nvSpPr>
        <p:spPr/>
        <p:txBody>
          <a:bodyPr/>
          <a:lstStyle/>
          <a:p>
            <a:fld id="{3D3F7771-BA92-784A-B6DD-D9CB8E3BB7BB}" type="slidenum">
              <a:rPr lang="en-GB" smtClean="0"/>
              <a:pPr/>
              <a:t>‹#›</a:t>
            </a:fld>
            <a:endParaRPr lang="en-GB"/>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8" y="2822184"/>
            <a:ext cx="5414962" cy="3350015"/>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1868708"/>
            <a:ext cx="5414962" cy="374718"/>
          </a:xfrm>
          <a:prstGeom prst="rect">
            <a:avLst/>
          </a:prstGeom>
        </p:spPr>
        <p:txBody>
          <a:bodyPr wrap="square" lIns="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5414961"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
        <p:nvSpPr>
          <p:cNvPr id="11" name="Picture Placeholder 5">
            <a:extLst>
              <a:ext uri="{FF2B5EF4-FFF2-40B4-BE49-F238E27FC236}">
                <a16:creationId xmlns:a16="http://schemas.microsoft.com/office/drawing/2014/main" id="{E2213DF7-8756-45D5-8466-B31C109139A9}"/>
              </a:ext>
            </a:extLst>
          </p:cNvPr>
          <p:cNvSpPr>
            <a:spLocks noGrp="1"/>
          </p:cNvSpPr>
          <p:nvPr>
            <p:ph type="pic" sz="quarter" idx="18"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94383038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lumn_B">
    <p:spTree>
      <p:nvGrpSpPr>
        <p:cNvPr id="1" name=""/>
        <p:cNvGrpSpPr/>
        <p:nvPr/>
      </p:nvGrpSpPr>
      <p:grpSpPr>
        <a:xfrm>
          <a:off x="0" y="0"/>
          <a:ext cx="0" cy="0"/>
          <a:chOff x="0" y="0"/>
          <a:chExt cx="0" cy="0"/>
        </a:xfrm>
      </p:grpSpPr>
      <p:sp>
        <p:nvSpPr>
          <p:cNvPr id="5" name="Footer Placeholder 4" descr="CONFIDENTIAL tag">
            <a:extLst>
              <a:ext uri="{FF2B5EF4-FFF2-40B4-BE49-F238E27FC236}">
                <a16:creationId xmlns:a16="http://schemas.microsoft.com/office/drawing/2014/main" id="{A925AC43-567D-06A9-D808-E873A48CD5B3}"/>
              </a:ext>
            </a:extLst>
          </p:cNvPr>
          <p:cNvSpPr>
            <a:spLocks noGrp="1"/>
          </p:cNvSpPr>
          <p:nvPr>
            <p:ph type="ftr" sz="quarter" idx="17"/>
          </p:nvPr>
        </p:nvSpPr>
        <p:spPr/>
        <p:txBody>
          <a:bodyPr/>
          <a:lstStyle/>
          <a:p>
            <a:r>
              <a:rPr lang="en-GB"/>
              <a:t> </a:t>
            </a:r>
          </a:p>
        </p:txBody>
      </p:sp>
      <p:sp>
        <p:nvSpPr>
          <p:cNvPr id="8" name="Slide Number Placeholder 7" descr="Slide number">
            <a:extLst>
              <a:ext uri="{FF2B5EF4-FFF2-40B4-BE49-F238E27FC236}">
                <a16:creationId xmlns:a16="http://schemas.microsoft.com/office/drawing/2014/main" id="{B4B06138-7DD5-567C-CC7D-A1028621B6AA}"/>
              </a:ext>
            </a:extLst>
          </p:cNvPr>
          <p:cNvSpPr>
            <a:spLocks noGrp="1"/>
          </p:cNvSpPr>
          <p:nvPr>
            <p:ph type="sldNum" sz="quarter" idx="18"/>
          </p:nvPr>
        </p:nvSpPr>
        <p:spPr/>
        <p:txBody>
          <a:bodyPr/>
          <a:lstStyle/>
          <a:p>
            <a:fld id="{3D3F7771-BA92-784A-B6DD-D9CB8E3BB7BB}" type="slidenum">
              <a:rPr lang="en-GB" smtClean="0"/>
              <a:pPr/>
              <a:t>‹#›</a:t>
            </a:fld>
            <a:endParaRPr lang="en-GB"/>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7" y="1868709"/>
            <a:ext cx="11164887" cy="3926246"/>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8"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364084138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lumn_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5D707-1841-D922-6F86-50DCCE4ED81B}"/>
              </a:ext>
            </a:extLst>
          </p:cNvPr>
          <p:cNvSpPr txBox="1"/>
          <p:nvPr userDrawn="1"/>
        </p:nvSpPr>
        <p:spPr>
          <a:xfrm>
            <a:off x="-2323682" y="2089625"/>
            <a:ext cx="2165685" cy="2291122"/>
          </a:xfrm>
          <a:prstGeom prst="rect">
            <a:avLst/>
          </a:prstGeom>
          <a:solidFill>
            <a:schemeClr val="bg2"/>
          </a:solidFill>
          <a:ln>
            <a:noFill/>
          </a:ln>
        </p:spPr>
        <p:txBody>
          <a:bodyPr wrap="square" lIns="72000" tIns="72000" rIns="72000" bIns="72000" rtlCol="0">
            <a:spAutoFit/>
          </a:bodyPr>
          <a:lstStyle/>
          <a:p>
            <a:pPr algn="l">
              <a:lnSpc>
                <a:spcPct val="110000"/>
              </a:lnSpc>
              <a:spcBef>
                <a:spcPts val="1000"/>
              </a:spcBef>
            </a:pPr>
            <a:r>
              <a:rPr lang="en-GB" sz="1600">
                <a:latin typeface="Arial" panose="020B0604020202020204" pitchFamily="34" charset="0"/>
                <a:cs typeface="Arial" panose="020B0604020202020204" pitchFamily="34" charset="0"/>
              </a:rPr>
              <a:t>Depending on the imagery you insert, you may need to change the colour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of the page number. We would recommend to use white, or the HMRC green.</a:t>
            </a:r>
          </a:p>
        </p:txBody>
      </p:sp>
      <p:sp>
        <p:nvSpPr>
          <p:cNvPr id="4" name="TextBox 3">
            <a:extLst>
              <a:ext uri="{FF2B5EF4-FFF2-40B4-BE49-F238E27FC236}">
                <a16:creationId xmlns:a16="http://schemas.microsoft.com/office/drawing/2014/main" id="{1FBD5C1B-DF78-8341-9CAC-32A32A8AB102}"/>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 content placeholder. Click on an icon to add additional content or drag an image into the container to add an image.</a:t>
            </a:r>
          </a:p>
        </p:txBody>
      </p:sp>
      <p:sp>
        <p:nvSpPr>
          <p:cNvPr id="5" name="Footer Placeholder 4" descr="CONFIDENTIAL tag">
            <a:extLst>
              <a:ext uri="{FF2B5EF4-FFF2-40B4-BE49-F238E27FC236}">
                <a16:creationId xmlns:a16="http://schemas.microsoft.com/office/drawing/2014/main" id="{A925AC43-567D-06A9-D808-E873A48CD5B3}"/>
              </a:ext>
            </a:extLst>
          </p:cNvPr>
          <p:cNvSpPr>
            <a:spLocks noGrp="1"/>
          </p:cNvSpPr>
          <p:nvPr>
            <p:ph type="ftr" sz="quarter" idx="17"/>
          </p:nvPr>
        </p:nvSpPr>
        <p:spPr/>
        <p:txBody>
          <a:bodyPr/>
          <a:lstStyle/>
          <a:p>
            <a:r>
              <a:rPr lang="en-GB"/>
              <a:t> </a:t>
            </a:r>
          </a:p>
        </p:txBody>
      </p:sp>
      <p:sp>
        <p:nvSpPr>
          <p:cNvPr id="8" name="Slide Number Placeholder 7" descr="Slide number">
            <a:extLst>
              <a:ext uri="{FF2B5EF4-FFF2-40B4-BE49-F238E27FC236}">
                <a16:creationId xmlns:a16="http://schemas.microsoft.com/office/drawing/2014/main" id="{B4B06138-7DD5-567C-CC7D-A1028621B6AA}"/>
              </a:ext>
            </a:extLst>
          </p:cNvPr>
          <p:cNvSpPr>
            <a:spLocks noGrp="1"/>
          </p:cNvSpPr>
          <p:nvPr>
            <p:ph type="sldNum" sz="quarter" idx="18"/>
          </p:nvPr>
        </p:nvSpPr>
        <p:spPr/>
        <p:txBody>
          <a:bodyPr/>
          <a:lstStyle/>
          <a:p>
            <a:fld id="{3D3F7771-BA92-784A-B6DD-D9CB8E3BB7BB}" type="slidenum">
              <a:rPr lang="en-GB" smtClean="0"/>
              <a:pPr/>
              <a:t>‹#›</a:t>
            </a:fld>
            <a:endParaRPr lang="en-GB"/>
          </a:p>
        </p:txBody>
      </p:sp>
      <p:sp>
        <p:nvSpPr>
          <p:cNvPr id="14" name="Content Placeholder 4" descr="Content placeholder">
            <a:extLst>
              <a:ext uri="{FF2B5EF4-FFF2-40B4-BE49-F238E27FC236}">
                <a16:creationId xmlns:a16="http://schemas.microsoft.com/office/drawing/2014/main" id="{6221E4C6-9460-617E-C925-154CD836BF27}"/>
              </a:ext>
            </a:extLst>
          </p:cNvPr>
          <p:cNvSpPr>
            <a:spLocks noGrp="1"/>
          </p:cNvSpPr>
          <p:nvPr>
            <p:ph sz="quarter" idx="16" hasCustomPrompt="1"/>
          </p:nvPr>
        </p:nvSpPr>
        <p:spPr>
          <a:xfrm>
            <a:off x="6440487" y="702555"/>
            <a:ext cx="5405437" cy="5092399"/>
          </a:xfrm>
          <a:prstGeom prst="rect">
            <a:avLst/>
          </a:prstGeom>
        </p:spPr>
        <p:txBody>
          <a:bodyPr/>
          <a:lstStyle>
            <a:lvl1pPr marL="0" indent="0" algn="ctr">
              <a:buNone/>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lvl="0"/>
            <a:r>
              <a:rPr lang="en-GB"/>
              <a:t> </a:t>
            </a:r>
          </a:p>
        </p:txBody>
      </p:sp>
      <p:sp>
        <p:nvSpPr>
          <p:cNvPr id="6" name="Text Placeholder 5" descr="P1 Copy placeholder">
            <a:extLst>
              <a:ext uri="{FF2B5EF4-FFF2-40B4-BE49-F238E27FC236}">
                <a16:creationId xmlns:a16="http://schemas.microsoft.com/office/drawing/2014/main" id="{11BB35C6-6309-99C8-5E0B-5F56B10E3C7C}"/>
              </a:ext>
            </a:extLst>
          </p:cNvPr>
          <p:cNvSpPr>
            <a:spLocks noGrp="1"/>
          </p:cNvSpPr>
          <p:nvPr>
            <p:ph type="body" sz="quarter" idx="13" hasCustomPrompt="1"/>
          </p:nvPr>
        </p:nvSpPr>
        <p:spPr>
          <a:xfrm>
            <a:off x="681038" y="2822183"/>
            <a:ext cx="5414962" cy="3350015"/>
          </a:xfrm>
          <a:prstGeom prst="rect">
            <a:avLst/>
          </a:prstGeom>
        </p:spPr>
        <p:txBody>
          <a:bodyPr lIns="0" tIns="0" rIns="0" bIns="0"/>
          <a:lstStyle>
            <a:lvl1pPr marL="0" indent="0">
              <a:lnSpc>
                <a:spcPct val="110000"/>
              </a:lnSpc>
              <a:buNone/>
              <a:defRPr sz="1600" b="0" i="0">
                <a:latin typeface="Arial" panose="020B0604020202020204" pitchFamily="34" charset="0"/>
                <a:cs typeface="Arial" panose="020B0604020202020204" pitchFamily="34" charset="0"/>
              </a:defRPr>
            </a:lvl1pPr>
            <a:lvl2pPr marL="252000" indent="-252000">
              <a:lnSpc>
                <a:spcPct val="110000"/>
              </a:lnSpc>
              <a:spcBef>
                <a:spcPts val="0"/>
              </a:spcBef>
              <a:defRPr sz="1600" b="0" i="0">
                <a:latin typeface="Arial" panose="020B0604020202020204" pitchFamily="34" charset="0"/>
                <a:cs typeface="Arial" panose="020B0604020202020204" pitchFamily="34" charset="0"/>
              </a:defRPr>
            </a:lvl2pPr>
          </a:lstStyle>
          <a:p>
            <a:pPr lvl="0"/>
            <a:r>
              <a:rPr lang="en-GB"/>
              <a:t>P1 Copy</a:t>
            </a:r>
          </a:p>
          <a:p>
            <a:pPr lvl="1"/>
            <a:r>
              <a:rPr lang="en-GB"/>
              <a:t>P1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1868708"/>
            <a:ext cx="5414962" cy="374718"/>
          </a:xfrm>
          <a:prstGeom prst="rect">
            <a:avLst/>
          </a:prstGeom>
        </p:spPr>
        <p:txBody>
          <a:bodyPr wrap="square" lIns="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3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5414961" cy="461665"/>
          </a:xfrm>
          <a:prstGeom prst="rect">
            <a:avLst/>
          </a:prstGeom>
        </p:spPr>
        <p:txBody>
          <a:bodyPr wrap="square" lIns="0" tIns="0" rIns="0" bIns="0" anchor="t" anchorCtr="0">
            <a:spAutoFit/>
          </a:bodyPr>
          <a:lstStyle>
            <a:lvl1pPr algn="l">
              <a:lnSpc>
                <a:spcPct val="100000"/>
              </a:lnSpc>
              <a:defRPr sz="3000" b="1" i="0">
                <a:latin typeface="Arial" panose="020B0604020202020204" pitchFamily="34" charset="0"/>
                <a:cs typeface="Arial" panose="020B0604020202020204" pitchFamily="34" charset="0"/>
              </a:defRPr>
            </a:lvl1pPr>
          </a:lstStyle>
          <a:p>
            <a:r>
              <a:rPr lang="en-GB"/>
              <a:t>H3 Title</a:t>
            </a:r>
          </a:p>
        </p:txBody>
      </p:sp>
    </p:spTree>
    <p:extLst>
      <p:ext uri="{BB962C8B-B14F-4D97-AF65-F5344CB8AC3E}">
        <p14:creationId xmlns:p14="http://schemas.microsoft.com/office/powerpoint/2010/main" val="293377146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_Slide">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7" name="Text Placeholder 6" descr="P3 Copy placeholder">
            <a:extLst>
              <a:ext uri="{FF2B5EF4-FFF2-40B4-BE49-F238E27FC236}">
                <a16:creationId xmlns:a16="http://schemas.microsoft.com/office/drawing/2014/main" id="{C2B1C7E4-E676-0790-DB13-E7952E674EC9}"/>
              </a:ext>
            </a:extLst>
          </p:cNvPr>
          <p:cNvSpPr>
            <a:spLocks noGrp="1"/>
          </p:cNvSpPr>
          <p:nvPr>
            <p:ph type="body" sz="quarter" idx="17" hasCustomPrompt="1"/>
          </p:nvPr>
        </p:nvSpPr>
        <p:spPr>
          <a:xfrm>
            <a:off x="681038" y="5999163"/>
            <a:ext cx="8634412" cy="218586"/>
          </a:xfrm>
          <a:prstGeom prst="rect">
            <a:avLst/>
          </a:prstGeom>
        </p:spPr>
        <p:txBody>
          <a:bodyPr lIns="0" tIns="0" rIns="0" bIns="0" anchor="b" anchorCtr="0"/>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GB"/>
              <a:t>P3 Copy</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7" y="3560809"/>
            <a:ext cx="9240837" cy="374718"/>
          </a:xfrm>
          <a:prstGeom prst="rect">
            <a:avLst/>
          </a:prstGeom>
        </p:spPr>
        <p:txBody>
          <a:bodyPr wrap="square" lIns="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2736503"/>
            <a:ext cx="9240837" cy="692497"/>
          </a:xfrm>
          <a:prstGeom prst="rect">
            <a:avLst/>
          </a:prstGeom>
        </p:spPr>
        <p:txBody>
          <a:bodyPr wrap="square" lIns="0" tIns="0" rIns="0" bIns="0" anchor="b" anchorCtr="0">
            <a:spAutoFit/>
          </a:bodyPr>
          <a:lstStyle>
            <a:lvl1pPr algn="l">
              <a:lnSpc>
                <a:spcPct val="90000"/>
              </a:lnSpc>
              <a:defRPr sz="5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337870553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_A_Blank_Orange">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7" name="Picture Placeholder 5">
            <a:extLst>
              <a:ext uri="{FF2B5EF4-FFF2-40B4-BE49-F238E27FC236}">
                <a16:creationId xmlns:a16="http://schemas.microsoft.com/office/drawing/2014/main" id="{DC7FD436-2DF9-4510-BE02-6137C3E1C79D}"/>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60604357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A_BT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B9FBDFEB-86A2-4C72-A28C-A46C92F24D1E}"/>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87330990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_A_BT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92812D15-3233-4ADF-8739-0014938B7D85}"/>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71977417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_A_CPOG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FE9E8D18-157B-4958-AF8E-FD3BCAEB442B}"/>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76654270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_A_C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64BBE124-7141-4CB9-A666-DE162DBB5D23}"/>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59157267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_A_CCG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14A6C151-EB7C-4A7E-B76E-9B80E80D46B2}"/>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74245966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_A_CDIOG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E56808FF-2ADE-453F-B315-D7D5C827B411}"/>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18728421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_A_CFOG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B947D632-BD28-4DC5-B8F7-4BFDF378DDD7}"/>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94869372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_A_CSG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37E1D6C2-EEBB-4A26-9421-E25B82F3663C}"/>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52083296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_A_CSTD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26ED608C-FA2E-4AC0-9273-50FA1F89BE59}"/>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940704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_A_PSG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4B056AE2-7976-42AF-B513-25BC0926D475}"/>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61164582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_A_S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23439E9F-0DB2-4570-9429-5098569C9913}"/>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47084512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A_CPOG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dpi="0" rotWithShape="1">
            <a:blip r:embed="rId2"/>
            <a:srcRect/>
            <a:stretch>
              <a:fillRect l="-100000" t="-319000" r="-178000"/>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DB2B999D-9C03-4841-AB0E-6D61E8429827}"/>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85474164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_A_SOLS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657A645B-D9A2-4622-B298-B3CBF9DEF1A4}"/>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20790322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ver_A_T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B785D6DB-D81C-460F-A8E5-A3F4EE7DE6BE}"/>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49427994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_A_VOA_Oran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2384DD6D-775D-409D-B644-8455DBC80820}"/>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44307917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_A_Blank_Lilac">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7" name="Picture Placeholder 5">
            <a:extLst>
              <a:ext uri="{FF2B5EF4-FFF2-40B4-BE49-F238E27FC236}">
                <a16:creationId xmlns:a16="http://schemas.microsoft.com/office/drawing/2014/main" id="{C7D18259-AE04-4E26-BFC3-4ECD08CA8884}"/>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67345343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_A_BT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770680D8-0B88-434E-93CB-873FF447A109}"/>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81293397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_A_CPOG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60C6F669-B317-47A6-B08F-5456F3798F0A}"/>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415090924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_A_C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DBAC27F1-CCC3-4F56-9EE9-A37B3EAC662E}"/>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11774652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_A_CCG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64C2105F-ACCA-404E-A12E-3E89EDB9B7DF}"/>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419123273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_A_CDIOG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C16388FB-4B0A-484E-AF62-ADCC3EF2D393}"/>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566034293"/>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_A_CFOG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9FEA87D1-9934-4BBD-86F2-65FEB4B694E0}"/>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22694664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A_C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3AFA9537-9329-4B95-A0BC-540A1CA9317A}"/>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54051599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_A_CSG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28C35AC2-E7F1-4B93-9735-F4825D0A9017}"/>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83432414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_A_CSTD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9A03D594-4280-4223-A26A-91A2FD6A808D}"/>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85209440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_A_PSG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6AC358D0-FB17-40C3-9BD5-55614DACF402}"/>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455795597"/>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_A_S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23FA03DF-B223-4825-9481-EFF45A161CE2}"/>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8450063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_A_SOLS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D04DEEE6-24AC-40A0-9613-72E3CD31BA79}"/>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49537778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ver_A_T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22E6A761-3D3B-4F2D-8037-F0950D285335}"/>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4219087018"/>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_A_VOA_Lilac">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70294569-665A-4D26-939A-897CC9DE084E}"/>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55255436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_A_Blank_Red">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7" name="Picture Placeholder 5">
            <a:extLst>
              <a:ext uri="{FF2B5EF4-FFF2-40B4-BE49-F238E27FC236}">
                <a16:creationId xmlns:a16="http://schemas.microsoft.com/office/drawing/2014/main" id="{1DA11BA2-7606-46BE-AFCD-2B19FABB55BF}"/>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764468171"/>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ver_A_BT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A996FDA1-9A70-4154-8C6E-C8C21A919F71}"/>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127876983"/>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_A_CPOG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E3A14E7F-F58B-4664-AB13-20411DC6D1E2}"/>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5977749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_A_CCG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DB468CA1-AEE7-49CE-A3D8-DA2BCFD3143F}"/>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693507706"/>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_A_C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047BEADB-4BCC-41B1-AC23-CE235F84B6BB}"/>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35667693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_A_CCG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486F09FC-31CF-452E-810A-051A1C6134A8}"/>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94908278"/>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_A_CDIOG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093F75EA-0DA1-429C-820C-D59493AEFC33}"/>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4208872667"/>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_A_CFOG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F725BE26-F50B-46EC-863C-2C4FDA2D6783}"/>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45500438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_A_CSG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ACCF81F6-1E38-47AA-807E-E197C90819A4}"/>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42627495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_A_CSTD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89569637-AE47-47F1-A20A-32C09472039B}"/>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70690368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_A_PSG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00CB21A5-3125-44EF-AC8A-7E72FEBFEA10}"/>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775113102"/>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_A_S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BADA3023-EC46-4CAB-AD66-31834261EDFE}"/>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871069536"/>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_A_SOLS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B66E1F53-3722-4940-A719-494F6C81655D}"/>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728956219"/>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ver_A_T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05F19F7E-3DDA-4470-95AC-8ABFDC089AB8}"/>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1149846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A_CDIOG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AD2B56AE-1890-45EC-91A8-CA1D32BC1D17}"/>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80027256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_A_VOA_R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8B0ABFF2-12CB-4EDD-80B1-441E11701C7F}"/>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297135626"/>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_A_Blank_Blue">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7" name="Picture Placeholder 5">
            <a:extLst>
              <a:ext uri="{FF2B5EF4-FFF2-40B4-BE49-F238E27FC236}">
                <a16:creationId xmlns:a16="http://schemas.microsoft.com/office/drawing/2014/main" id="{E2FA5F09-594B-4E98-8117-A458BD733BCD}"/>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771768024"/>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_A_BT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77CFEDA8-0308-460B-B46E-E168919E10BB}"/>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424825680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_A_CPOG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0ED02FE9-834E-4A2A-A224-0322A49B26B3}"/>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803767457"/>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_A_C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7CC22A47-2343-4454-8373-1B4B910C1ED5}"/>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629612975"/>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_A_CCG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74B14582-5D1E-42AC-8966-79869A4D398C}"/>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90282048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_A_CDIOG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5AC38702-FBFE-49A2-94DD-F13A316BB6FD}"/>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602108851"/>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_A_CFOG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FD53DCFC-D3D7-4197-8031-0BA837E7B18E}"/>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03196142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_A_CSG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67AA47AA-73FA-4C3A-BF2C-CF25256781D9}"/>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87254133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_A_CSTD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516BFFC5-064B-4B04-B0EF-6C05B4E91FA5}"/>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16588276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A_CFOG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77A01E78-C3BF-4A0F-AB91-17080AF5AFD9}"/>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115054875"/>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_A_PSG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198D6862-8F29-4BF9-9065-BAA7ABC82BCD}"/>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260817438"/>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_A_S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481DE6FB-4D40-4ED7-ACA1-DA334558928D}"/>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690670893"/>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_A_SOLS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C6EDF87E-E895-4A46-B1EB-E3091152B2B0}"/>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1481403649"/>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over_A_T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F3A92342-18B4-43BC-A1D8-1952AC6E5E06}"/>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3720257295"/>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_A_VOA_Blu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FDD1927F-9F23-4A54-ADA7-50FD77B16505}"/>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90047873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ver_B_Blank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2"/>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1216978550"/>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ver_B_BT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2911949684"/>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ver_B_CPOG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2785381682"/>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B_C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2381397340"/>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B_CCG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177898321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_A_CSG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53D471D4-10EA-45A3-A53E-E8C7A2322DAE}"/>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2660410799"/>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B_CDIOG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885295254"/>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B_CFOG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2085460073"/>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ver_B_CSG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3265752310"/>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ver_B_CSTD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61926841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ver_B_PSG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753729352"/>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ver_B_S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595426557"/>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ver_B_SOLS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1827247888"/>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ver_B_T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249438479"/>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ver_B_VOA_Black">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1632431862"/>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ver_B_Blank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2"/>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20596447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A_CSTD_Yellow">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AE076A-A0C1-486D-0D51-E06DBAA4F4F2}"/>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4" name="Footer Placeholder 3" descr="CONFIDENTIAL tag">
            <a:extLst>
              <a:ext uri="{FF2B5EF4-FFF2-40B4-BE49-F238E27FC236}">
                <a16:creationId xmlns:a16="http://schemas.microsoft.com/office/drawing/2014/main" id="{78540A17-E51F-4048-9316-E7A8C5A22D69}"/>
              </a:ext>
            </a:extLst>
          </p:cNvPr>
          <p:cNvSpPr>
            <a:spLocks noGrp="1"/>
          </p:cNvSpPr>
          <p:nvPr>
            <p:ph type="ftr" sz="quarter" idx="16"/>
          </p:nvPr>
        </p:nvSpPr>
        <p:spPr>
          <a:xfrm>
            <a:off x="5138739" y="6417545"/>
            <a:ext cx="2260600" cy="246221"/>
          </a:xfrm>
        </p:spPr>
        <p:txBody>
          <a:bodyPr/>
          <a:lstStyle/>
          <a:p>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2800"/>
            <a:ext cx="5414962" cy="374718"/>
          </a:xfrm>
          <a:prstGeom prst="rect">
            <a:avLst/>
          </a:prstGeom>
        </p:spPr>
        <p:txBody>
          <a:bodyPr wrap="square" lIns="108000" tIns="0" rIns="0" bIns="0">
            <a:spAutoFit/>
          </a:bodyPr>
          <a:lstStyle>
            <a:lvl1pPr marL="0" indent="0" algn="l">
              <a:lnSpc>
                <a:spcPct val="110000"/>
              </a:lnSpc>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8" y="685800"/>
            <a:ext cx="5414962" cy="830997"/>
          </a:xfrm>
          <a:prstGeom prst="rect">
            <a:avLst/>
          </a:prstGeom>
        </p:spPr>
        <p:txBody>
          <a:bodyPr wrap="square" lIns="108000" tIns="0" rIns="0" bIns="0" anchor="t" anchorCtr="0">
            <a:spAutoFit/>
          </a:bodyPr>
          <a:lstStyle>
            <a:lvl1pPr algn="l">
              <a:lnSpc>
                <a:spcPct val="90000"/>
              </a:lnSpc>
              <a:defRPr sz="6000" b="1" i="0">
                <a:latin typeface="Arial" panose="020B0604020202020204" pitchFamily="34" charset="0"/>
                <a:cs typeface="Arial" panose="020B0604020202020204" pitchFamily="34" charset="0"/>
              </a:defRPr>
            </a:lvl1pPr>
          </a:lstStyle>
          <a:p>
            <a:r>
              <a:rPr lang="en-GB"/>
              <a:t>H1 Title</a:t>
            </a:r>
          </a:p>
        </p:txBody>
      </p:sp>
      <p:sp>
        <p:nvSpPr>
          <p:cNvPr id="8" name="Picture Placeholder 5">
            <a:extLst>
              <a:ext uri="{FF2B5EF4-FFF2-40B4-BE49-F238E27FC236}">
                <a16:creationId xmlns:a16="http://schemas.microsoft.com/office/drawing/2014/main" id="{B1A54C7C-04E2-43F5-977D-17349028524C}"/>
              </a:ext>
            </a:extLst>
          </p:cNvPr>
          <p:cNvSpPr>
            <a:spLocks noGrp="1"/>
          </p:cNvSpPr>
          <p:nvPr>
            <p:ph type="pic" sz="quarter" idx="17" hasCustomPrompt="1"/>
          </p:nvPr>
        </p:nvSpPr>
        <p:spPr>
          <a:xfrm>
            <a:off x="7306663" y="-154482"/>
            <a:ext cx="7164000" cy="7164000"/>
          </a:xfrm>
          <a:prstGeom prst="ellipse">
            <a:avLst/>
          </a:prstGeom>
          <a:solidFill>
            <a:schemeClr val="bg1"/>
          </a:solidFill>
          <a:ln w="609600">
            <a:noFill/>
          </a:ln>
        </p:spPr>
        <p:txBody>
          <a:bodyPr/>
          <a:lstStyle>
            <a:lvl1pPr marL="0" indent="0">
              <a:buNone/>
              <a:defRPr sz="1600"/>
            </a:lvl1pPr>
          </a:lstStyle>
          <a:p>
            <a:r>
              <a:rPr lang="en-GB"/>
              <a:t> </a:t>
            </a:r>
          </a:p>
        </p:txBody>
      </p:sp>
    </p:spTree>
    <p:extLst>
      <p:ext uri="{BB962C8B-B14F-4D97-AF65-F5344CB8AC3E}">
        <p14:creationId xmlns:p14="http://schemas.microsoft.com/office/powerpoint/2010/main" val="717722908"/>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ver_B_BT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861229878"/>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ver_B_CPOG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102345181"/>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ver_B_C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3863495760"/>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ver_B_CCG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3380539406"/>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ver_B_CDIOG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35725305"/>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_B_CFOG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3299897035"/>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ver_B_CSG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1999570621"/>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_B_CSTD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1438006585"/>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_B_PSG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942670696"/>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_B_S_White">
    <p:bg>
      <p:bgPr>
        <a:solidFill>
          <a:schemeClr val="bg2"/>
        </a:solidFill>
        <a:effectLst/>
      </p:bgPr>
    </p:bg>
    <p:spTree>
      <p:nvGrpSpPr>
        <p:cNvPr id="1" name=""/>
        <p:cNvGrpSpPr/>
        <p:nvPr/>
      </p:nvGrpSpPr>
      <p:grpSpPr>
        <a:xfrm>
          <a:off x="0" y="0"/>
          <a:ext cx="0" cy="0"/>
          <a:chOff x="0" y="0"/>
          <a:chExt cx="0" cy="0"/>
        </a:xfrm>
      </p:grpSpPr>
      <p:sp>
        <p:nvSpPr>
          <p:cNvPr id="4" name="Footer Placeholder 3" descr="CONFIDENTIAL tag">
            <a:extLst>
              <a:ext uri="{FF2B5EF4-FFF2-40B4-BE49-F238E27FC236}">
                <a16:creationId xmlns:a16="http://schemas.microsoft.com/office/drawing/2014/main" id="{EE102C72-1CDB-2AE5-A2DD-1FBBB915217F}"/>
              </a:ext>
            </a:extLst>
          </p:cNvPr>
          <p:cNvSpPr>
            <a:spLocks noGrp="1"/>
          </p:cNvSpPr>
          <p:nvPr>
            <p:ph type="ftr" sz="quarter" idx="16"/>
          </p:nvPr>
        </p:nvSpPr>
        <p:spPr/>
        <p:txBody>
          <a:bodyPr/>
          <a:lstStyle/>
          <a:p>
            <a:r>
              <a:rPr lang="en-GB"/>
              <a:t> </a:t>
            </a:r>
          </a:p>
        </p:txBody>
      </p:sp>
      <p:sp>
        <p:nvSpPr>
          <p:cNvPr id="8" name="Picture Placeholder 7" descr="Image placeholder">
            <a:extLst>
              <a:ext uri="{FF2B5EF4-FFF2-40B4-BE49-F238E27FC236}">
                <a16:creationId xmlns:a16="http://schemas.microsoft.com/office/drawing/2014/main" id="{4A6DC53E-AEFB-5C5A-DEC4-AFF4155E73DC}"/>
              </a:ext>
            </a:extLst>
          </p:cNvPr>
          <p:cNvSpPr>
            <a:spLocks noGrp="1"/>
          </p:cNvSpPr>
          <p:nvPr>
            <p:ph type="pic" sz="quarter" idx="10" hasCustomPrompt="1"/>
          </p:nvPr>
        </p:nvSpPr>
        <p:spPr>
          <a:xfrm>
            <a:off x="342900" y="0"/>
            <a:ext cx="11849100" cy="6858000"/>
          </a:xfrm>
          <a:prstGeom prst="rect">
            <a:avLst/>
          </a:prstGeom>
          <a:noFill/>
        </p:spPr>
        <p:txBody>
          <a:bodyPr/>
          <a:lstStyle>
            <a:lvl1pPr marL="0" indent="0" algn="ctr">
              <a:buNone/>
              <a:defRPr sz="1400" b="0" i="0">
                <a:latin typeface="FS Me" panose="02000506040000020004" pitchFamily="2" charset="77"/>
              </a:defRPr>
            </a:lvl1pPr>
          </a:lstStyle>
          <a:p>
            <a:r>
              <a:rPr lang="en-GB" sz="1400" b="0" i="0">
                <a:latin typeface="FS Me" panose="02000506040000020004" pitchFamily="2" charset="77"/>
              </a:rPr>
              <a:t> </a:t>
            </a:r>
            <a:endParaRPr lang="en-GB"/>
          </a:p>
        </p:txBody>
      </p:sp>
      <p:sp>
        <p:nvSpPr>
          <p:cNvPr id="6" name="Text Placeholder 8">
            <a:extLst>
              <a:ext uri="{FF2B5EF4-FFF2-40B4-BE49-F238E27FC236}">
                <a16:creationId xmlns:a16="http://schemas.microsoft.com/office/drawing/2014/main" id="{FFBE447B-75C8-3507-F7B7-ABC798219C2E}"/>
              </a:ext>
              <a:ext uri="{C183D7F6-B498-43B3-948B-1728B52AA6E4}">
                <adec:decorative xmlns:adec="http://schemas.microsoft.com/office/drawing/2017/decorative" val="1"/>
              </a:ext>
            </a:extLst>
          </p:cNvPr>
          <p:cNvSpPr>
            <a:spLocks noGrp="1"/>
          </p:cNvSpPr>
          <p:nvPr>
            <p:ph type="body" sz="quarter" idx="19" hasCustomPrompt="1"/>
          </p:nvPr>
        </p:nvSpPr>
        <p:spPr>
          <a:xfrm>
            <a:off x="3216274" y="5220928"/>
            <a:ext cx="3224213" cy="1637072"/>
          </a:xfrm>
          <a:prstGeom prst="rect">
            <a:avLst/>
          </a:prstGeom>
          <a:blipFill>
            <a:blip r:embed="rId2"/>
            <a:srcRect/>
            <a:stretch>
              <a:fillRect l="-99754" t="-318920" r="-178384"/>
            </a:stretch>
          </a:blipFill>
        </p:spPr>
        <p:txBody>
          <a:bodyPr/>
          <a:lstStyle>
            <a:lvl1pPr marL="0" indent="0">
              <a:buNone/>
              <a:defRPr sz="1000"/>
            </a:lvl1pPr>
          </a:lstStyle>
          <a:p>
            <a:pPr lvl="0"/>
            <a:r>
              <a:rPr lang="en-GB"/>
              <a:t> </a:t>
            </a:r>
          </a:p>
        </p:txBody>
      </p:sp>
      <p:sp>
        <p:nvSpPr>
          <p:cNvPr id="5" name="Text Placeholder 18">
            <a:extLst>
              <a:ext uri="{FF2B5EF4-FFF2-40B4-BE49-F238E27FC236}">
                <a16:creationId xmlns:a16="http://schemas.microsoft.com/office/drawing/2014/main" id="{37576229-317F-BE2E-EFD2-629E4ECBF631}"/>
              </a:ext>
              <a:ext uri="{C183D7F6-B498-43B3-948B-1728B52AA6E4}">
                <adec:decorative xmlns:adec="http://schemas.microsoft.com/office/drawing/2017/decorative" val="1"/>
              </a:ext>
            </a:extLst>
          </p:cNvPr>
          <p:cNvSpPr>
            <a:spLocks noGrp="1"/>
          </p:cNvSpPr>
          <p:nvPr>
            <p:ph type="body" sz="quarter" idx="13" hasCustomPrompt="1"/>
          </p:nvPr>
        </p:nvSpPr>
        <p:spPr>
          <a:xfrm>
            <a:off x="0" y="5220928"/>
            <a:ext cx="2606675" cy="1637071"/>
          </a:xfrm>
          <a:prstGeom prst="rect">
            <a:avLst/>
          </a:prstGeom>
          <a:blipFill>
            <a:blip r:embed="rId3"/>
            <a:srcRect/>
            <a:stretch>
              <a:fillRect t="-318918" r="-367722"/>
            </a:stretch>
          </a:blipFill>
          <a:effectLst/>
        </p:spPr>
        <p:txBody>
          <a:bodyPr lIns="0" tIns="0" rIns="0" bIns="0"/>
          <a:lstStyle>
            <a:lvl1pPr marL="0" indent="0">
              <a:buNone/>
              <a:defRPr/>
            </a:lvl1pPr>
          </a:lstStyle>
          <a:p>
            <a:pPr lvl="0"/>
            <a:r>
              <a:rPr lang="en-GB"/>
              <a:t> </a:t>
            </a:r>
          </a:p>
        </p:txBody>
      </p:sp>
      <p:sp>
        <p:nvSpPr>
          <p:cNvPr id="3" name="Subtitle 2" descr="H4 Title placeholder">
            <a:extLst>
              <a:ext uri="{FF2B5EF4-FFF2-40B4-BE49-F238E27FC236}">
                <a16:creationId xmlns:a16="http://schemas.microsoft.com/office/drawing/2014/main" id="{70DE0263-BAFD-50CB-CEEB-572BC0ECCF84}"/>
              </a:ext>
            </a:extLst>
          </p:cNvPr>
          <p:cNvSpPr>
            <a:spLocks noGrp="1"/>
          </p:cNvSpPr>
          <p:nvPr>
            <p:ph type="subTitle" idx="1" hasCustomPrompt="1"/>
          </p:nvPr>
        </p:nvSpPr>
        <p:spPr>
          <a:xfrm>
            <a:off x="681038" y="3054282"/>
            <a:ext cx="9240836" cy="374718"/>
          </a:xfrm>
          <a:prstGeom prst="rect">
            <a:avLst/>
          </a:prstGeom>
        </p:spPr>
        <p:txBody>
          <a:bodyPr wrap="square" lIns="108000" tIns="0" rIns="0" bIns="0">
            <a:spAutoFit/>
          </a:bodyPr>
          <a:lstStyle>
            <a:lvl1pPr marL="0" indent="0" algn="l">
              <a:lnSpc>
                <a:spcPct val="110000"/>
              </a:lnSpc>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H4 Title</a:t>
            </a:r>
          </a:p>
        </p:txBody>
      </p:sp>
      <p:sp>
        <p:nvSpPr>
          <p:cNvPr id="2" name="Title 1" descr="H1 Title placeholder">
            <a:extLst>
              <a:ext uri="{FF2B5EF4-FFF2-40B4-BE49-F238E27FC236}">
                <a16:creationId xmlns:a16="http://schemas.microsoft.com/office/drawing/2014/main" id="{F935A8C4-BE4F-F45B-192C-CB01968BB600}"/>
              </a:ext>
            </a:extLst>
          </p:cNvPr>
          <p:cNvSpPr>
            <a:spLocks noGrp="1"/>
          </p:cNvSpPr>
          <p:nvPr>
            <p:ph type="ctrTitle" hasCustomPrompt="1"/>
          </p:nvPr>
        </p:nvSpPr>
        <p:spPr>
          <a:xfrm>
            <a:off x="681037" y="685800"/>
            <a:ext cx="9240837" cy="830997"/>
          </a:xfrm>
          <a:prstGeom prst="rect">
            <a:avLst/>
          </a:prstGeom>
        </p:spPr>
        <p:txBody>
          <a:bodyPr wrap="square" lIns="108000" tIns="0" rIns="0" bIns="0" anchor="t" anchorCtr="0">
            <a:spAutoFit/>
          </a:bodyPr>
          <a:lstStyle>
            <a:lvl1pPr algn="l">
              <a:lnSpc>
                <a:spcPct val="90000"/>
              </a:lnSpc>
              <a:defRPr sz="6000" b="1" i="0">
                <a:solidFill>
                  <a:schemeClr val="bg1"/>
                </a:solidFill>
                <a:latin typeface="Arial" panose="020B0604020202020204" pitchFamily="34" charset="0"/>
                <a:cs typeface="Arial" panose="020B0604020202020204" pitchFamily="34" charset="0"/>
              </a:defRPr>
            </a:lvl1pPr>
          </a:lstStyle>
          <a:p>
            <a:r>
              <a:rPr lang="en-GB"/>
              <a:t>H1 Title</a:t>
            </a:r>
          </a:p>
        </p:txBody>
      </p:sp>
    </p:spTree>
    <p:extLst>
      <p:ext uri="{BB962C8B-B14F-4D97-AF65-F5344CB8AC3E}">
        <p14:creationId xmlns:p14="http://schemas.microsoft.com/office/powerpoint/2010/main" val="311108684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10.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11.xml"/><Relationship Id="rId1"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3.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image" Target="../media/image1.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4.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1.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theme" Target="../theme/theme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14.xml"/><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373A3813-5ACB-AA8E-5C3E-0A45E8B46926}"/>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3" name="Footer Placeholder 2" descr="CONFIDENTIAL tag">
            <a:extLst>
              <a:ext uri="{FF2B5EF4-FFF2-40B4-BE49-F238E27FC236}">
                <a16:creationId xmlns:a16="http://schemas.microsoft.com/office/drawing/2014/main" id="{44DE7016-28E7-1B21-3127-20B7392A74A4}"/>
              </a:ext>
            </a:extLst>
          </p:cNvPr>
          <p:cNvSpPr>
            <a:spLocks noGrp="1"/>
          </p:cNvSpPr>
          <p:nvPr>
            <p:ph type="ftr" sz="quarter" idx="3"/>
          </p:nvPr>
        </p:nvSpPr>
        <p:spPr>
          <a:xfrm>
            <a:off x="5138739" y="6417545"/>
            <a:ext cx="22572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pic>
        <p:nvPicPr>
          <p:cNvPr id="5" name="Picture 4" descr="A picture containing black, darkness, screenshot&#10;&#10;Description automatically generated">
            <a:extLst>
              <a:ext uri="{FF2B5EF4-FFF2-40B4-BE49-F238E27FC236}">
                <a16:creationId xmlns:a16="http://schemas.microsoft.com/office/drawing/2014/main" id="{2C6FE5D6-1E61-F224-2A94-B64900CC53A6}"/>
              </a:ext>
            </a:extLst>
          </p:cNvPr>
          <p:cNvPicPr>
            <a:picLocks noChangeAspect="1"/>
          </p:cNvPicPr>
          <p:nvPr userDrawn="1"/>
        </p:nvPicPr>
        <p:blipFill rotWithShape="1">
          <a:blip r:embed="rId20"/>
          <a:srcRect t="76129" r="78620"/>
          <a:stretch/>
        </p:blipFill>
        <p:spPr>
          <a:xfrm>
            <a:off x="0" y="5220926"/>
            <a:ext cx="2606675" cy="1637073"/>
          </a:xfrm>
          <a:prstGeom prst="rect">
            <a:avLst/>
          </a:prstGeom>
        </p:spPr>
      </p:pic>
      <p:sp>
        <p:nvSpPr>
          <p:cNvPr id="7" name="Oval 6">
            <a:extLst>
              <a:ext uri="{FF2B5EF4-FFF2-40B4-BE49-F238E27FC236}">
                <a16:creationId xmlns:a16="http://schemas.microsoft.com/office/drawing/2014/main" id="{B9FE9760-CB64-2269-ABDD-D95B7ED67F65}"/>
              </a:ext>
            </a:extLst>
          </p:cNvPr>
          <p:cNvSpPr/>
          <p:nvPr userDrawn="1"/>
        </p:nvSpPr>
        <p:spPr>
          <a:xfrm>
            <a:off x="6440488" y="-1038756"/>
            <a:ext cx="8935513" cy="893551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3DC6B7E0-870B-4C8C-B16B-7655F21B466E}"/>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5892989"/>
      </p:ext>
    </p:extLst>
  </p:cSld>
  <p:clrMap bg1="lt1" tx1="dk1" bg2="lt2" tx2="dk2" accent1="accent1" accent2="accent2" accent3="accent3" accent4="accent4" accent5="accent5" accent6="accent6" hlink="hlink" folHlink="folHlink"/>
  <p:sldLayoutIdLst>
    <p:sldLayoutId id="2147483750" r:id="rId1"/>
    <p:sldLayoutId id="2147483859" r:id="rId2"/>
    <p:sldLayoutId id="2147483937"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936" r:id="rId13"/>
    <p:sldLayoutId id="2147483869" r:id="rId14"/>
    <p:sldLayoutId id="2147483950" r:id="rId15"/>
    <p:sldLayoutId id="2147483951" r:id="rId16"/>
    <p:sldLayoutId id="2147483952" r:id="rId17"/>
    <p:sldLayoutId id="214748395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817" userDrawn="1">
          <p15:clr>
            <a:srgbClr val="F26B43"/>
          </p15:clr>
        </p15:guide>
        <p15:guide id="3" pos="1036" userDrawn="1">
          <p15:clr>
            <a:srgbClr val="F26B43"/>
          </p15:clr>
        </p15:guide>
        <p15:guide id="4" pos="1423" userDrawn="1">
          <p15:clr>
            <a:srgbClr val="F26B43"/>
          </p15:clr>
        </p15:guide>
        <p15:guide id="5" pos="1642" userDrawn="1">
          <p15:clr>
            <a:srgbClr val="F26B43"/>
          </p15:clr>
        </p15:guide>
        <p15:guide id="6" pos="2026" userDrawn="1">
          <p15:clr>
            <a:srgbClr val="F26B43"/>
          </p15:clr>
        </p15:guide>
        <p15:guide id="7" pos="2246" userDrawn="1">
          <p15:clr>
            <a:srgbClr val="F26B43"/>
          </p15:clr>
        </p15:guide>
        <p15:guide id="8" pos="2631" userDrawn="1">
          <p15:clr>
            <a:srgbClr val="F26B43"/>
          </p15:clr>
        </p15:guide>
        <p15:guide id="9" pos="2850" userDrawn="1">
          <p15:clr>
            <a:srgbClr val="F26B43"/>
          </p15:clr>
        </p15:guide>
        <p15:guide id="10" pos="3237" userDrawn="1">
          <p15:clr>
            <a:srgbClr val="F26B43"/>
          </p15:clr>
        </p15:guide>
        <p15:guide id="11" pos="3453" userDrawn="1">
          <p15:clr>
            <a:srgbClr val="F26B43"/>
          </p15:clr>
        </p15:guide>
        <p15:guide id="12" pos="4057" userDrawn="1">
          <p15:clr>
            <a:srgbClr val="F26B43"/>
          </p15:clr>
        </p15:guide>
        <p15:guide id="13" pos="4442" userDrawn="1">
          <p15:clr>
            <a:srgbClr val="F26B43"/>
          </p15:clr>
        </p15:guide>
        <p15:guide id="14" pos="4661" userDrawn="1">
          <p15:clr>
            <a:srgbClr val="F26B43"/>
          </p15:clr>
        </p15:guide>
        <p15:guide id="15" pos="5046" userDrawn="1">
          <p15:clr>
            <a:srgbClr val="F26B43"/>
          </p15:clr>
        </p15:guide>
        <p15:guide id="16" pos="5264" userDrawn="1">
          <p15:clr>
            <a:srgbClr val="F26B43"/>
          </p15:clr>
        </p15:guide>
        <p15:guide id="17" pos="5649" userDrawn="1">
          <p15:clr>
            <a:srgbClr val="F26B43"/>
          </p15:clr>
        </p15:guide>
        <p15:guide id="18" pos="5868" userDrawn="1">
          <p15:clr>
            <a:srgbClr val="F26B43"/>
          </p15:clr>
        </p15:guide>
        <p15:guide id="19" pos="6250" userDrawn="1">
          <p15:clr>
            <a:srgbClr val="F26B43"/>
          </p15:clr>
        </p15:guide>
        <p15:guide id="20" pos="6472" userDrawn="1">
          <p15:clr>
            <a:srgbClr val="F26B43"/>
          </p15:clr>
        </p15:guide>
        <p15:guide id="21" pos="6859" userDrawn="1">
          <p15:clr>
            <a:srgbClr val="F26B43"/>
          </p15:clr>
        </p15:guide>
        <p15:guide id="22" pos="7076" userDrawn="1">
          <p15:clr>
            <a:srgbClr val="F26B43"/>
          </p15:clr>
        </p15:guide>
        <p15:guide id="23" pos="7462" userDrawn="1">
          <p15:clr>
            <a:srgbClr val="F26B43"/>
          </p15:clr>
        </p15:guide>
        <p15:guide id="24" pos="3840" userDrawn="1">
          <p15:clr>
            <a:srgbClr val="F26B43"/>
          </p15:clr>
        </p15:guide>
        <p15:guide id="25" orient="horz" pos="3888" userDrawn="1">
          <p15:clr>
            <a:srgbClr val="F26B43"/>
          </p15:clr>
        </p15:guide>
        <p15:guide id="26" orient="horz" pos="432" userDrawn="1">
          <p15:clr>
            <a:srgbClr val="F26B43"/>
          </p15:clr>
        </p15:guide>
        <p15:guide id="27" orient="horz" pos="216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descr="CONFIDENTIAL tag">
            <a:extLst>
              <a:ext uri="{FF2B5EF4-FFF2-40B4-BE49-F238E27FC236}">
                <a16:creationId xmlns:a16="http://schemas.microsoft.com/office/drawing/2014/main" id="{8EA9C582-C45A-3DDD-D8A5-E200C463E562}"/>
              </a:ext>
            </a:extLst>
          </p:cNvPr>
          <p:cNvSpPr>
            <a:spLocks noGrp="1"/>
          </p:cNvSpPr>
          <p:nvPr>
            <p:ph type="ftr" sz="quarter" idx="3"/>
          </p:nvPr>
        </p:nvSpPr>
        <p:spPr>
          <a:xfrm>
            <a:off x="5138738" y="6417545"/>
            <a:ext cx="22606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sp>
        <p:nvSpPr>
          <p:cNvPr id="4" name="Slide Number Placeholder 3" descr="Slide number">
            <a:extLst>
              <a:ext uri="{FF2B5EF4-FFF2-40B4-BE49-F238E27FC236}">
                <a16:creationId xmlns:a16="http://schemas.microsoft.com/office/drawing/2014/main" id="{A0E75FB0-686D-FE9A-726C-576077C11197}"/>
              </a:ext>
            </a:extLst>
          </p:cNvPr>
          <p:cNvSpPr>
            <a:spLocks noGrp="1"/>
          </p:cNvSpPr>
          <p:nvPr>
            <p:ph type="sldNum" sz="quarter" idx="4"/>
          </p:nvPr>
        </p:nvSpPr>
        <p:spPr>
          <a:xfrm>
            <a:off x="11496725" y="5959892"/>
            <a:ext cx="349200" cy="349200"/>
          </a:xfrm>
          <a:prstGeom prst="ellipse">
            <a:avLst/>
          </a:prstGeom>
          <a:ln w="38100">
            <a:solidFill>
              <a:schemeClr val="accent1"/>
            </a:solidFill>
          </a:ln>
        </p:spPr>
        <p:txBody>
          <a:bodyPr vert="horz" lIns="0" tIns="0" rIns="0" bIns="0" rtlCol="0" anchor="ctr"/>
          <a:lstStyle>
            <a:lvl1pPr algn="ctr">
              <a:defRPr sz="1000">
                <a:solidFill>
                  <a:schemeClr val="accent1"/>
                </a:solidFill>
              </a:defRPr>
            </a:lvl1pPr>
          </a:lstStyle>
          <a:p>
            <a:fld id="{3D3F7771-BA92-784A-B6DD-D9CB8E3BB7BB}" type="slidenum">
              <a:rPr lang="en-GB" smtClean="0"/>
              <a:pPr/>
              <a:t>‹#›</a:t>
            </a:fld>
            <a:endParaRPr lang="en-GB"/>
          </a:p>
        </p:txBody>
      </p:sp>
      <p:sp>
        <p:nvSpPr>
          <p:cNvPr id="3"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7A7F55F1-961E-4352-90C5-DA307E2679AB}"/>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88047395"/>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30" r:id="rId3"/>
    <p:sldLayoutId id="2147483829" r:id="rId4"/>
    <p:sldLayoutId id="2147483832" r:id="rId5"/>
    <p:sldLayoutId id="2147483672" r:id="rId6"/>
    <p:sldLayoutId id="2147483858" r:id="rId7"/>
    <p:sldLayoutId id="2147483667" r:id="rId8"/>
    <p:sldLayoutId id="2147483857" r:id="rId9"/>
    <p:sldLayoutId id="2147483669" r:id="rId10"/>
    <p:sldLayoutId id="2147483670" r:id="rId11"/>
    <p:sldLayoutId id="2147483668" r:id="rId12"/>
    <p:sldLayoutId id="2147483673" r:id="rId13"/>
    <p:sldLayoutId id="2147483674" r:id="rId14"/>
    <p:sldLayoutId id="2147483671" r:id="rId15"/>
    <p:sldLayoutId id="214748395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p15:clr>
            <a:srgbClr val="F26B43"/>
          </p15:clr>
        </p15:guide>
        <p15:guide id="2" pos="817">
          <p15:clr>
            <a:srgbClr val="F26B43"/>
          </p15:clr>
        </p15:guide>
        <p15:guide id="3" pos="1036">
          <p15:clr>
            <a:srgbClr val="F26B43"/>
          </p15:clr>
        </p15:guide>
        <p15:guide id="4" pos="1423">
          <p15:clr>
            <a:srgbClr val="F26B43"/>
          </p15:clr>
        </p15:guide>
        <p15:guide id="5" pos="1642">
          <p15:clr>
            <a:srgbClr val="F26B43"/>
          </p15:clr>
        </p15:guide>
        <p15:guide id="6" pos="2026">
          <p15:clr>
            <a:srgbClr val="F26B43"/>
          </p15:clr>
        </p15:guide>
        <p15:guide id="7" pos="2246">
          <p15:clr>
            <a:srgbClr val="F26B43"/>
          </p15:clr>
        </p15:guide>
        <p15:guide id="8" pos="2631">
          <p15:clr>
            <a:srgbClr val="F26B43"/>
          </p15:clr>
        </p15:guide>
        <p15:guide id="9" pos="2850">
          <p15:clr>
            <a:srgbClr val="F26B43"/>
          </p15:clr>
        </p15:guide>
        <p15:guide id="10" pos="3237">
          <p15:clr>
            <a:srgbClr val="F26B43"/>
          </p15:clr>
        </p15:guide>
        <p15:guide id="11" pos="3453">
          <p15:clr>
            <a:srgbClr val="F26B43"/>
          </p15:clr>
        </p15:guide>
        <p15:guide id="12" pos="4057">
          <p15:clr>
            <a:srgbClr val="F26B43"/>
          </p15:clr>
        </p15:guide>
        <p15:guide id="13" pos="4442">
          <p15:clr>
            <a:srgbClr val="F26B43"/>
          </p15:clr>
        </p15:guide>
        <p15:guide id="14" pos="4661">
          <p15:clr>
            <a:srgbClr val="F26B43"/>
          </p15:clr>
        </p15:guide>
        <p15:guide id="15" pos="5046">
          <p15:clr>
            <a:srgbClr val="F26B43"/>
          </p15:clr>
        </p15:guide>
        <p15:guide id="16" pos="5264">
          <p15:clr>
            <a:srgbClr val="F26B43"/>
          </p15:clr>
        </p15:guide>
        <p15:guide id="17" pos="5649">
          <p15:clr>
            <a:srgbClr val="F26B43"/>
          </p15:clr>
        </p15:guide>
        <p15:guide id="18" pos="5868">
          <p15:clr>
            <a:srgbClr val="F26B43"/>
          </p15:clr>
        </p15:guide>
        <p15:guide id="19" pos="6250">
          <p15:clr>
            <a:srgbClr val="F26B43"/>
          </p15:clr>
        </p15:guide>
        <p15:guide id="20" pos="6472">
          <p15:clr>
            <a:srgbClr val="F26B43"/>
          </p15:clr>
        </p15:guide>
        <p15:guide id="21" pos="6859">
          <p15:clr>
            <a:srgbClr val="F26B43"/>
          </p15:clr>
        </p15:guide>
        <p15:guide id="22" pos="7076">
          <p15:clr>
            <a:srgbClr val="F26B43"/>
          </p15:clr>
        </p15:guide>
        <p15:guide id="23" pos="7462">
          <p15:clr>
            <a:srgbClr val="F26B43"/>
          </p15:clr>
        </p15:guide>
        <p15:guide id="24" pos="3840">
          <p15:clr>
            <a:srgbClr val="F26B43"/>
          </p15:clr>
        </p15:guide>
        <p15:guide id="25" orient="horz" pos="3888">
          <p15:clr>
            <a:srgbClr val="F26B43"/>
          </p15:clr>
        </p15:guide>
        <p15:guide id="26" orient="horz" pos="432">
          <p15:clr>
            <a:srgbClr val="F26B43"/>
          </p15:clr>
        </p15:guide>
        <p15:guide id="27" orient="horz" pos="216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descr="CONFIDENTIAL tag">
            <a:extLst>
              <a:ext uri="{FF2B5EF4-FFF2-40B4-BE49-F238E27FC236}">
                <a16:creationId xmlns:a16="http://schemas.microsoft.com/office/drawing/2014/main" id="{44DE7016-28E7-1B21-3127-20B7392A74A4}"/>
              </a:ext>
            </a:extLst>
          </p:cNvPr>
          <p:cNvSpPr>
            <a:spLocks noGrp="1"/>
          </p:cNvSpPr>
          <p:nvPr>
            <p:ph type="ftr" sz="quarter" idx="3"/>
          </p:nvPr>
        </p:nvSpPr>
        <p:spPr>
          <a:xfrm>
            <a:off x="5138739" y="6417545"/>
            <a:ext cx="22572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pic>
        <p:nvPicPr>
          <p:cNvPr id="5" name="Picture 4" descr="A picture containing text, screenshot, black, design&#10;&#10;Description automatically generated">
            <a:extLst>
              <a:ext uri="{FF2B5EF4-FFF2-40B4-BE49-F238E27FC236}">
                <a16:creationId xmlns:a16="http://schemas.microsoft.com/office/drawing/2014/main" id="{7E273CB1-02D3-EBA2-6BAE-66073C0A008F}"/>
              </a:ext>
            </a:extLst>
          </p:cNvPr>
          <p:cNvPicPr>
            <a:picLocks noChangeAspect="1"/>
          </p:cNvPicPr>
          <p:nvPr userDrawn="1"/>
        </p:nvPicPr>
        <p:blipFill rotWithShape="1">
          <a:blip r:embed="rId3"/>
          <a:srcRect l="2810" t="76129" r="78570"/>
          <a:stretch/>
        </p:blipFill>
        <p:spPr>
          <a:xfrm>
            <a:off x="9921874" y="5220928"/>
            <a:ext cx="2270126" cy="1637072"/>
          </a:xfrm>
          <a:prstGeom prst="rect">
            <a:avLst/>
          </a:prstGeom>
        </p:spPr>
      </p:pic>
      <p:sp>
        <p:nvSpPr>
          <p:cNvPr id="2"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BFC31D50-F1D8-4315-846D-2455351CA72A}"/>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42257625"/>
      </p:ext>
    </p:extLst>
  </p:cSld>
  <p:clrMap bg1="lt1" tx1="dk1" bg2="lt2" tx2="dk2" accent1="accent1" accent2="accent2" accent3="accent3" accent4="accent4" accent5="accent5" accent6="accent6" hlink="hlink" folHlink="folHlink"/>
  <p:sldLayoutIdLst>
    <p:sldLayoutId id="214748374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817" userDrawn="1">
          <p15:clr>
            <a:srgbClr val="F26B43"/>
          </p15:clr>
        </p15:guide>
        <p15:guide id="3" pos="1036" userDrawn="1">
          <p15:clr>
            <a:srgbClr val="F26B43"/>
          </p15:clr>
        </p15:guide>
        <p15:guide id="4" pos="1423" userDrawn="1">
          <p15:clr>
            <a:srgbClr val="F26B43"/>
          </p15:clr>
        </p15:guide>
        <p15:guide id="5" pos="1642" userDrawn="1">
          <p15:clr>
            <a:srgbClr val="F26B43"/>
          </p15:clr>
        </p15:guide>
        <p15:guide id="6" pos="2026" userDrawn="1">
          <p15:clr>
            <a:srgbClr val="F26B43"/>
          </p15:clr>
        </p15:guide>
        <p15:guide id="7" pos="2246" userDrawn="1">
          <p15:clr>
            <a:srgbClr val="F26B43"/>
          </p15:clr>
        </p15:guide>
        <p15:guide id="8" pos="2631" userDrawn="1">
          <p15:clr>
            <a:srgbClr val="F26B43"/>
          </p15:clr>
        </p15:guide>
        <p15:guide id="9" pos="2850" userDrawn="1">
          <p15:clr>
            <a:srgbClr val="F26B43"/>
          </p15:clr>
        </p15:guide>
        <p15:guide id="10" pos="3237" userDrawn="1">
          <p15:clr>
            <a:srgbClr val="F26B43"/>
          </p15:clr>
        </p15:guide>
        <p15:guide id="11" pos="3453" userDrawn="1">
          <p15:clr>
            <a:srgbClr val="F26B43"/>
          </p15:clr>
        </p15:guide>
        <p15:guide id="12" pos="4057" userDrawn="1">
          <p15:clr>
            <a:srgbClr val="F26B43"/>
          </p15:clr>
        </p15:guide>
        <p15:guide id="13" pos="4442" userDrawn="1">
          <p15:clr>
            <a:srgbClr val="F26B43"/>
          </p15:clr>
        </p15:guide>
        <p15:guide id="14" pos="4661" userDrawn="1">
          <p15:clr>
            <a:srgbClr val="F26B43"/>
          </p15:clr>
        </p15:guide>
        <p15:guide id="15" pos="5046" userDrawn="1">
          <p15:clr>
            <a:srgbClr val="F26B43"/>
          </p15:clr>
        </p15:guide>
        <p15:guide id="16" pos="5264" userDrawn="1">
          <p15:clr>
            <a:srgbClr val="F26B43"/>
          </p15:clr>
        </p15:guide>
        <p15:guide id="17" pos="5649" userDrawn="1">
          <p15:clr>
            <a:srgbClr val="F26B43"/>
          </p15:clr>
        </p15:guide>
        <p15:guide id="18" pos="5868" userDrawn="1">
          <p15:clr>
            <a:srgbClr val="F26B43"/>
          </p15:clr>
        </p15:guide>
        <p15:guide id="19" pos="6250" userDrawn="1">
          <p15:clr>
            <a:srgbClr val="F26B43"/>
          </p15:clr>
        </p15:guide>
        <p15:guide id="20" pos="6472" userDrawn="1">
          <p15:clr>
            <a:srgbClr val="F26B43"/>
          </p15:clr>
        </p15:guide>
        <p15:guide id="21" pos="6859" userDrawn="1">
          <p15:clr>
            <a:srgbClr val="F26B43"/>
          </p15:clr>
        </p15:guide>
        <p15:guide id="22" pos="7076" userDrawn="1">
          <p15:clr>
            <a:srgbClr val="F26B43"/>
          </p15:clr>
        </p15:guide>
        <p15:guide id="23" pos="7462" userDrawn="1">
          <p15:clr>
            <a:srgbClr val="F26B43"/>
          </p15:clr>
        </p15:guide>
        <p15:guide id="24" pos="3840" userDrawn="1">
          <p15:clr>
            <a:srgbClr val="F26B43"/>
          </p15:clr>
        </p15:guide>
        <p15:guide id="25" orient="horz" pos="3888" userDrawn="1">
          <p15:clr>
            <a:srgbClr val="F26B43"/>
          </p15:clr>
        </p15:guide>
        <p15:guide id="26" orient="horz" pos="432" userDrawn="1">
          <p15:clr>
            <a:srgbClr val="F26B43"/>
          </p15:clr>
        </p15:guide>
        <p15:guide id="27"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373A3813-5ACB-AA8E-5C3E-0A45E8B46926}"/>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3" name="Footer Placeholder 2" descr="CONFIDENTIAL tag">
            <a:extLst>
              <a:ext uri="{FF2B5EF4-FFF2-40B4-BE49-F238E27FC236}">
                <a16:creationId xmlns:a16="http://schemas.microsoft.com/office/drawing/2014/main" id="{44DE7016-28E7-1B21-3127-20B7392A74A4}"/>
              </a:ext>
            </a:extLst>
          </p:cNvPr>
          <p:cNvSpPr>
            <a:spLocks noGrp="1"/>
          </p:cNvSpPr>
          <p:nvPr>
            <p:ph type="ftr" sz="quarter" idx="3"/>
          </p:nvPr>
        </p:nvSpPr>
        <p:spPr>
          <a:xfrm>
            <a:off x="5138739" y="6417545"/>
            <a:ext cx="22572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pic>
        <p:nvPicPr>
          <p:cNvPr id="5" name="Picture 4" descr="A picture containing black, darkness, screenshot&#10;&#10;Description automatically generated">
            <a:extLst>
              <a:ext uri="{FF2B5EF4-FFF2-40B4-BE49-F238E27FC236}">
                <a16:creationId xmlns:a16="http://schemas.microsoft.com/office/drawing/2014/main" id="{2C6FE5D6-1E61-F224-2A94-B64900CC53A6}"/>
              </a:ext>
            </a:extLst>
          </p:cNvPr>
          <p:cNvPicPr>
            <a:picLocks noChangeAspect="1"/>
          </p:cNvPicPr>
          <p:nvPr userDrawn="1"/>
        </p:nvPicPr>
        <p:blipFill rotWithShape="1">
          <a:blip r:embed="rId16"/>
          <a:srcRect t="76129" r="78620"/>
          <a:stretch/>
        </p:blipFill>
        <p:spPr>
          <a:xfrm>
            <a:off x="0" y="5220926"/>
            <a:ext cx="2606675" cy="1637073"/>
          </a:xfrm>
          <a:prstGeom prst="rect">
            <a:avLst/>
          </a:prstGeom>
        </p:spPr>
      </p:pic>
      <p:sp>
        <p:nvSpPr>
          <p:cNvPr id="7" name="Oval 6">
            <a:extLst>
              <a:ext uri="{FF2B5EF4-FFF2-40B4-BE49-F238E27FC236}">
                <a16:creationId xmlns:a16="http://schemas.microsoft.com/office/drawing/2014/main" id="{B9FE9760-CB64-2269-ABDD-D95B7ED67F65}"/>
              </a:ext>
            </a:extLst>
          </p:cNvPr>
          <p:cNvSpPr/>
          <p:nvPr userDrawn="1"/>
        </p:nvSpPr>
        <p:spPr>
          <a:xfrm>
            <a:off x="6440488" y="-1038756"/>
            <a:ext cx="8935513" cy="8935513"/>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80521669-F863-4380-B0A5-F9F4F9D4A71F}"/>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13688546"/>
      </p:ext>
    </p:extLst>
  </p:cSld>
  <p:clrMap bg1="lt1" tx1="dk1" bg2="lt2" tx2="dk2" accent1="accent1" accent2="accent2" accent3="accent3" accent4="accent4" accent5="accent5" accent6="accent6" hlink="hlink" folHlink="folHlink"/>
  <p:sldLayoutIdLst>
    <p:sldLayoutId id="2147483763" r:id="rId1"/>
    <p:sldLayoutId id="2147483870" r:id="rId2"/>
    <p:sldLayoutId id="2147483938"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939" r:id="rId13"/>
    <p:sldLayoutId id="214748388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817" userDrawn="1">
          <p15:clr>
            <a:srgbClr val="F26B43"/>
          </p15:clr>
        </p15:guide>
        <p15:guide id="3" pos="1036" userDrawn="1">
          <p15:clr>
            <a:srgbClr val="F26B43"/>
          </p15:clr>
        </p15:guide>
        <p15:guide id="4" pos="1423" userDrawn="1">
          <p15:clr>
            <a:srgbClr val="F26B43"/>
          </p15:clr>
        </p15:guide>
        <p15:guide id="5" pos="1642" userDrawn="1">
          <p15:clr>
            <a:srgbClr val="F26B43"/>
          </p15:clr>
        </p15:guide>
        <p15:guide id="6" pos="2026" userDrawn="1">
          <p15:clr>
            <a:srgbClr val="F26B43"/>
          </p15:clr>
        </p15:guide>
        <p15:guide id="7" pos="2246" userDrawn="1">
          <p15:clr>
            <a:srgbClr val="F26B43"/>
          </p15:clr>
        </p15:guide>
        <p15:guide id="8" pos="2631" userDrawn="1">
          <p15:clr>
            <a:srgbClr val="F26B43"/>
          </p15:clr>
        </p15:guide>
        <p15:guide id="9" pos="2850" userDrawn="1">
          <p15:clr>
            <a:srgbClr val="F26B43"/>
          </p15:clr>
        </p15:guide>
        <p15:guide id="10" pos="3237" userDrawn="1">
          <p15:clr>
            <a:srgbClr val="F26B43"/>
          </p15:clr>
        </p15:guide>
        <p15:guide id="11" pos="3453" userDrawn="1">
          <p15:clr>
            <a:srgbClr val="F26B43"/>
          </p15:clr>
        </p15:guide>
        <p15:guide id="12" pos="4057" userDrawn="1">
          <p15:clr>
            <a:srgbClr val="F26B43"/>
          </p15:clr>
        </p15:guide>
        <p15:guide id="13" pos="4442" userDrawn="1">
          <p15:clr>
            <a:srgbClr val="F26B43"/>
          </p15:clr>
        </p15:guide>
        <p15:guide id="14" pos="4661" userDrawn="1">
          <p15:clr>
            <a:srgbClr val="F26B43"/>
          </p15:clr>
        </p15:guide>
        <p15:guide id="15" pos="5046" userDrawn="1">
          <p15:clr>
            <a:srgbClr val="F26B43"/>
          </p15:clr>
        </p15:guide>
        <p15:guide id="16" pos="5264" userDrawn="1">
          <p15:clr>
            <a:srgbClr val="F26B43"/>
          </p15:clr>
        </p15:guide>
        <p15:guide id="17" pos="5649" userDrawn="1">
          <p15:clr>
            <a:srgbClr val="F26B43"/>
          </p15:clr>
        </p15:guide>
        <p15:guide id="18" pos="5868" userDrawn="1">
          <p15:clr>
            <a:srgbClr val="F26B43"/>
          </p15:clr>
        </p15:guide>
        <p15:guide id="19" pos="6250" userDrawn="1">
          <p15:clr>
            <a:srgbClr val="F26B43"/>
          </p15:clr>
        </p15:guide>
        <p15:guide id="20" pos="6472" userDrawn="1">
          <p15:clr>
            <a:srgbClr val="F26B43"/>
          </p15:clr>
        </p15:guide>
        <p15:guide id="21" pos="6859" userDrawn="1">
          <p15:clr>
            <a:srgbClr val="F26B43"/>
          </p15:clr>
        </p15:guide>
        <p15:guide id="22" pos="7076" userDrawn="1">
          <p15:clr>
            <a:srgbClr val="F26B43"/>
          </p15:clr>
        </p15:guide>
        <p15:guide id="23" pos="7462" userDrawn="1">
          <p15:clr>
            <a:srgbClr val="F26B43"/>
          </p15:clr>
        </p15:guide>
        <p15:guide id="24" pos="3840" userDrawn="1">
          <p15:clr>
            <a:srgbClr val="F26B43"/>
          </p15:clr>
        </p15:guide>
        <p15:guide id="25" orient="horz" pos="3888" userDrawn="1">
          <p15:clr>
            <a:srgbClr val="F26B43"/>
          </p15:clr>
        </p15:guide>
        <p15:guide id="26" orient="horz" pos="432" userDrawn="1">
          <p15:clr>
            <a:srgbClr val="F26B43"/>
          </p15:clr>
        </p15:guide>
        <p15:guide id="27"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373A3813-5ACB-AA8E-5C3E-0A45E8B46926}"/>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3" name="Footer Placeholder 2" descr="CONFIDENTIAL tag">
            <a:extLst>
              <a:ext uri="{FF2B5EF4-FFF2-40B4-BE49-F238E27FC236}">
                <a16:creationId xmlns:a16="http://schemas.microsoft.com/office/drawing/2014/main" id="{44DE7016-28E7-1B21-3127-20B7392A74A4}"/>
              </a:ext>
            </a:extLst>
          </p:cNvPr>
          <p:cNvSpPr>
            <a:spLocks noGrp="1"/>
          </p:cNvSpPr>
          <p:nvPr>
            <p:ph type="ftr" sz="quarter" idx="3"/>
          </p:nvPr>
        </p:nvSpPr>
        <p:spPr>
          <a:xfrm>
            <a:off x="5138739" y="6417545"/>
            <a:ext cx="22572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pic>
        <p:nvPicPr>
          <p:cNvPr id="5" name="Picture 4" descr="A picture containing black, darkness, screenshot&#10;&#10;Description automatically generated">
            <a:extLst>
              <a:ext uri="{FF2B5EF4-FFF2-40B4-BE49-F238E27FC236}">
                <a16:creationId xmlns:a16="http://schemas.microsoft.com/office/drawing/2014/main" id="{2C6FE5D6-1E61-F224-2A94-B64900CC53A6}"/>
              </a:ext>
            </a:extLst>
          </p:cNvPr>
          <p:cNvPicPr>
            <a:picLocks noChangeAspect="1"/>
          </p:cNvPicPr>
          <p:nvPr userDrawn="1"/>
        </p:nvPicPr>
        <p:blipFill rotWithShape="1">
          <a:blip r:embed="rId16"/>
          <a:srcRect t="76129" r="78620"/>
          <a:stretch/>
        </p:blipFill>
        <p:spPr>
          <a:xfrm>
            <a:off x="0" y="5220926"/>
            <a:ext cx="2606675" cy="1637073"/>
          </a:xfrm>
          <a:prstGeom prst="rect">
            <a:avLst/>
          </a:prstGeom>
        </p:spPr>
      </p:pic>
      <p:sp>
        <p:nvSpPr>
          <p:cNvPr id="7" name="Oval 6">
            <a:extLst>
              <a:ext uri="{FF2B5EF4-FFF2-40B4-BE49-F238E27FC236}">
                <a16:creationId xmlns:a16="http://schemas.microsoft.com/office/drawing/2014/main" id="{B9FE9760-CB64-2269-ABDD-D95B7ED67F65}"/>
              </a:ext>
            </a:extLst>
          </p:cNvPr>
          <p:cNvSpPr/>
          <p:nvPr userDrawn="1"/>
        </p:nvSpPr>
        <p:spPr>
          <a:xfrm>
            <a:off x="6440488" y="-1038756"/>
            <a:ext cx="8935513" cy="8935513"/>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9636159E-B1DE-4DDD-B663-00FEFB3ED744}"/>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81489112"/>
      </p:ext>
    </p:extLst>
  </p:cSld>
  <p:clrMap bg1="lt1" tx1="dk1" bg2="lt2" tx2="dk2" accent1="accent1" accent2="accent2" accent3="accent3" accent4="accent4" accent5="accent5" accent6="accent6" hlink="hlink" folHlink="folHlink"/>
  <p:sldLayoutIdLst>
    <p:sldLayoutId id="2147483776" r:id="rId1"/>
    <p:sldLayoutId id="2147483881" r:id="rId2"/>
    <p:sldLayoutId id="2147483940"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941" r:id="rId13"/>
    <p:sldLayoutId id="214748389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817" userDrawn="1">
          <p15:clr>
            <a:srgbClr val="F26B43"/>
          </p15:clr>
        </p15:guide>
        <p15:guide id="3" pos="1036" userDrawn="1">
          <p15:clr>
            <a:srgbClr val="F26B43"/>
          </p15:clr>
        </p15:guide>
        <p15:guide id="4" pos="1423" userDrawn="1">
          <p15:clr>
            <a:srgbClr val="F26B43"/>
          </p15:clr>
        </p15:guide>
        <p15:guide id="5" pos="1642" userDrawn="1">
          <p15:clr>
            <a:srgbClr val="F26B43"/>
          </p15:clr>
        </p15:guide>
        <p15:guide id="6" pos="2026" userDrawn="1">
          <p15:clr>
            <a:srgbClr val="F26B43"/>
          </p15:clr>
        </p15:guide>
        <p15:guide id="7" pos="2246" userDrawn="1">
          <p15:clr>
            <a:srgbClr val="F26B43"/>
          </p15:clr>
        </p15:guide>
        <p15:guide id="8" pos="2631" userDrawn="1">
          <p15:clr>
            <a:srgbClr val="F26B43"/>
          </p15:clr>
        </p15:guide>
        <p15:guide id="9" pos="2850" userDrawn="1">
          <p15:clr>
            <a:srgbClr val="F26B43"/>
          </p15:clr>
        </p15:guide>
        <p15:guide id="10" pos="3237" userDrawn="1">
          <p15:clr>
            <a:srgbClr val="F26B43"/>
          </p15:clr>
        </p15:guide>
        <p15:guide id="11" pos="3453" userDrawn="1">
          <p15:clr>
            <a:srgbClr val="F26B43"/>
          </p15:clr>
        </p15:guide>
        <p15:guide id="12" pos="4057" userDrawn="1">
          <p15:clr>
            <a:srgbClr val="F26B43"/>
          </p15:clr>
        </p15:guide>
        <p15:guide id="13" pos="4442" userDrawn="1">
          <p15:clr>
            <a:srgbClr val="F26B43"/>
          </p15:clr>
        </p15:guide>
        <p15:guide id="14" pos="4661" userDrawn="1">
          <p15:clr>
            <a:srgbClr val="F26B43"/>
          </p15:clr>
        </p15:guide>
        <p15:guide id="15" pos="5046" userDrawn="1">
          <p15:clr>
            <a:srgbClr val="F26B43"/>
          </p15:clr>
        </p15:guide>
        <p15:guide id="16" pos="5264" userDrawn="1">
          <p15:clr>
            <a:srgbClr val="F26B43"/>
          </p15:clr>
        </p15:guide>
        <p15:guide id="17" pos="5649" userDrawn="1">
          <p15:clr>
            <a:srgbClr val="F26B43"/>
          </p15:clr>
        </p15:guide>
        <p15:guide id="18" pos="5868" userDrawn="1">
          <p15:clr>
            <a:srgbClr val="F26B43"/>
          </p15:clr>
        </p15:guide>
        <p15:guide id="19" pos="6250" userDrawn="1">
          <p15:clr>
            <a:srgbClr val="F26B43"/>
          </p15:clr>
        </p15:guide>
        <p15:guide id="20" pos="6472" userDrawn="1">
          <p15:clr>
            <a:srgbClr val="F26B43"/>
          </p15:clr>
        </p15:guide>
        <p15:guide id="21" pos="6859" userDrawn="1">
          <p15:clr>
            <a:srgbClr val="F26B43"/>
          </p15:clr>
        </p15:guide>
        <p15:guide id="22" pos="7076" userDrawn="1">
          <p15:clr>
            <a:srgbClr val="F26B43"/>
          </p15:clr>
        </p15:guide>
        <p15:guide id="23" pos="7462" userDrawn="1">
          <p15:clr>
            <a:srgbClr val="F26B43"/>
          </p15:clr>
        </p15:guide>
        <p15:guide id="24" pos="3840" userDrawn="1">
          <p15:clr>
            <a:srgbClr val="F26B43"/>
          </p15:clr>
        </p15:guide>
        <p15:guide id="25" orient="horz" pos="3888" userDrawn="1">
          <p15:clr>
            <a:srgbClr val="F26B43"/>
          </p15:clr>
        </p15:guide>
        <p15:guide id="26" orient="horz" pos="432" userDrawn="1">
          <p15:clr>
            <a:srgbClr val="F26B43"/>
          </p15:clr>
        </p15:guide>
        <p15:guide id="27"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373A3813-5ACB-AA8E-5C3E-0A45E8B46926}"/>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3" name="Footer Placeholder 2" descr="CONFIDENTIAL tag">
            <a:extLst>
              <a:ext uri="{FF2B5EF4-FFF2-40B4-BE49-F238E27FC236}">
                <a16:creationId xmlns:a16="http://schemas.microsoft.com/office/drawing/2014/main" id="{44DE7016-28E7-1B21-3127-20B7392A74A4}"/>
              </a:ext>
            </a:extLst>
          </p:cNvPr>
          <p:cNvSpPr>
            <a:spLocks noGrp="1"/>
          </p:cNvSpPr>
          <p:nvPr>
            <p:ph type="ftr" sz="quarter" idx="3"/>
          </p:nvPr>
        </p:nvSpPr>
        <p:spPr>
          <a:xfrm>
            <a:off x="5138739" y="6417545"/>
            <a:ext cx="22572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pic>
        <p:nvPicPr>
          <p:cNvPr id="5" name="Picture 4" descr="A picture containing black, darkness, screenshot&#10;&#10;Description automatically generated">
            <a:extLst>
              <a:ext uri="{FF2B5EF4-FFF2-40B4-BE49-F238E27FC236}">
                <a16:creationId xmlns:a16="http://schemas.microsoft.com/office/drawing/2014/main" id="{2C6FE5D6-1E61-F224-2A94-B64900CC53A6}"/>
              </a:ext>
            </a:extLst>
          </p:cNvPr>
          <p:cNvPicPr>
            <a:picLocks noChangeAspect="1"/>
          </p:cNvPicPr>
          <p:nvPr userDrawn="1"/>
        </p:nvPicPr>
        <p:blipFill rotWithShape="1">
          <a:blip r:embed="rId16"/>
          <a:srcRect t="76129" r="78620"/>
          <a:stretch/>
        </p:blipFill>
        <p:spPr>
          <a:xfrm>
            <a:off x="0" y="5220926"/>
            <a:ext cx="2606675" cy="1637073"/>
          </a:xfrm>
          <a:prstGeom prst="rect">
            <a:avLst/>
          </a:prstGeom>
        </p:spPr>
      </p:pic>
      <p:sp>
        <p:nvSpPr>
          <p:cNvPr id="7" name="Oval 6">
            <a:extLst>
              <a:ext uri="{FF2B5EF4-FFF2-40B4-BE49-F238E27FC236}">
                <a16:creationId xmlns:a16="http://schemas.microsoft.com/office/drawing/2014/main" id="{B9FE9760-CB64-2269-ABDD-D95B7ED67F65}"/>
              </a:ext>
            </a:extLst>
          </p:cNvPr>
          <p:cNvSpPr/>
          <p:nvPr userDrawn="1"/>
        </p:nvSpPr>
        <p:spPr>
          <a:xfrm>
            <a:off x="6440488" y="-1038756"/>
            <a:ext cx="8935513" cy="893551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35E3269B-0B77-492B-8D88-28A4765C7C75}"/>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07431287"/>
      </p:ext>
    </p:extLst>
  </p:cSld>
  <p:clrMap bg1="lt1" tx1="dk1" bg2="lt2" tx2="dk2" accent1="accent1" accent2="accent2" accent3="accent3" accent4="accent4" accent5="accent5" accent6="accent6" hlink="hlink" folHlink="folHlink"/>
  <p:sldLayoutIdLst>
    <p:sldLayoutId id="2147483789" r:id="rId1"/>
    <p:sldLayoutId id="2147483942"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43" r:id="rId13"/>
    <p:sldLayoutId id="214748390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817" userDrawn="1">
          <p15:clr>
            <a:srgbClr val="F26B43"/>
          </p15:clr>
        </p15:guide>
        <p15:guide id="3" pos="1036" userDrawn="1">
          <p15:clr>
            <a:srgbClr val="F26B43"/>
          </p15:clr>
        </p15:guide>
        <p15:guide id="4" pos="1423" userDrawn="1">
          <p15:clr>
            <a:srgbClr val="F26B43"/>
          </p15:clr>
        </p15:guide>
        <p15:guide id="5" pos="1642" userDrawn="1">
          <p15:clr>
            <a:srgbClr val="F26B43"/>
          </p15:clr>
        </p15:guide>
        <p15:guide id="6" pos="2026" userDrawn="1">
          <p15:clr>
            <a:srgbClr val="F26B43"/>
          </p15:clr>
        </p15:guide>
        <p15:guide id="7" pos="2246" userDrawn="1">
          <p15:clr>
            <a:srgbClr val="F26B43"/>
          </p15:clr>
        </p15:guide>
        <p15:guide id="8" pos="2631" userDrawn="1">
          <p15:clr>
            <a:srgbClr val="F26B43"/>
          </p15:clr>
        </p15:guide>
        <p15:guide id="9" pos="2850" userDrawn="1">
          <p15:clr>
            <a:srgbClr val="F26B43"/>
          </p15:clr>
        </p15:guide>
        <p15:guide id="10" pos="3237" userDrawn="1">
          <p15:clr>
            <a:srgbClr val="F26B43"/>
          </p15:clr>
        </p15:guide>
        <p15:guide id="11" pos="3453" userDrawn="1">
          <p15:clr>
            <a:srgbClr val="F26B43"/>
          </p15:clr>
        </p15:guide>
        <p15:guide id="12" pos="4057" userDrawn="1">
          <p15:clr>
            <a:srgbClr val="F26B43"/>
          </p15:clr>
        </p15:guide>
        <p15:guide id="13" pos="4442" userDrawn="1">
          <p15:clr>
            <a:srgbClr val="F26B43"/>
          </p15:clr>
        </p15:guide>
        <p15:guide id="14" pos="4661" userDrawn="1">
          <p15:clr>
            <a:srgbClr val="F26B43"/>
          </p15:clr>
        </p15:guide>
        <p15:guide id="15" pos="5046" userDrawn="1">
          <p15:clr>
            <a:srgbClr val="F26B43"/>
          </p15:clr>
        </p15:guide>
        <p15:guide id="16" pos="5264" userDrawn="1">
          <p15:clr>
            <a:srgbClr val="F26B43"/>
          </p15:clr>
        </p15:guide>
        <p15:guide id="17" pos="5649" userDrawn="1">
          <p15:clr>
            <a:srgbClr val="F26B43"/>
          </p15:clr>
        </p15:guide>
        <p15:guide id="18" pos="5868" userDrawn="1">
          <p15:clr>
            <a:srgbClr val="F26B43"/>
          </p15:clr>
        </p15:guide>
        <p15:guide id="19" pos="6250" userDrawn="1">
          <p15:clr>
            <a:srgbClr val="F26B43"/>
          </p15:clr>
        </p15:guide>
        <p15:guide id="20" pos="6472" userDrawn="1">
          <p15:clr>
            <a:srgbClr val="F26B43"/>
          </p15:clr>
        </p15:guide>
        <p15:guide id="21" pos="6859" userDrawn="1">
          <p15:clr>
            <a:srgbClr val="F26B43"/>
          </p15:clr>
        </p15:guide>
        <p15:guide id="22" pos="7076" userDrawn="1">
          <p15:clr>
            <a:srgbClr val="F26B43"/>
          </p15:clr>
        </p15:guide>
        <p15:guide id="23" pos="7462" userDrawn="1">
          <p15:clr>
            <a:srgbClr val="F26B43"/>
          </p15:clr>
        </p15:guide>
        <p15:guide id="24" pos="3840" userDrawn="1">
          <p15:clr>
            <a:srgbClr val="F26B43"/>
          </p15:clr>
        </p15:guide>
        <p15:guide id="25" orient="horz" pos="3888" userDrawn="1">
          <p15:clr>
            <a:srgbClr val="F26B43"/>
          </p15:clr>
        </p15:guide>
        <p15:guide id="26" orient="horz" pos="432" userDrawn="1">
          <p15:clr>
            <a:srgbClr val="F26B43"/>
          </p15:clr>
        </p15:guide>
        <p15:guide id="27" orient="horz" pos="216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373A3813-5ACB-AA8E-5C3E-0A45E8B46926}"/>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3" name="Footer Placeholder 2" descr="CONFIDENTIAL tag">
            <a:extLst>
              <a:ext uri="{FF2B5EF4-FFF2-40B4-BE49-F238E27FC236}">
                <a16:creationId xmlns:a16="http://schemas.microsoft.com/office/drawing/2014/main" id="{44DE7016-28E7-1B21-3127-20B7392A74A4}"/>
              </a:ext>
            </a:extLst>
          </p:cNvPr>
          <p:cNvSpPr>
            <a:spLocks noGrp="1"/>
          </p:cNvSpPr>
          <p:nvPr>
            <p:ph type="ftr" sz="quarter" idx="3"/>
          </p:nvPr>
        </p:nvSpPr>
        <p:spPr>
          <a:xfrm>
            <a:off x="5138739" y="6417545"/>
            <a:ext cx="22572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pic>
        <p:nvPicPr>
          <p:cNvPr id="5" name="Picture 4" descr="A picture containing black, darkness, screenshot&#10;&#10;Description automatically generated">
            <a:extLst>
              <a:ext uri="{FF2B5EF4-FFF2-40B4-BE49-F238E27FC236}">
                <a16:creationId xmlns:a16="http://schemas.microsoft.com/office/drawing/2014/main" id="{2C6FE5D6-1E61-F224-2A94-B64900CC53A6}"/>
              </a:ext>
            </a:extLst>
          </p:cNvPr>
          <p:cNvPicPr>
            <a:picLocks noChangeAspect="1"/>
          </p:cNvPicPr>
          <p:nvPr userDrawn="1"/>
        </p:nvPicPr>
        <p:blipFill rotWithShape="1">
          <a:blip r:embed="rId16"/>
          <a:srcRect t="76129" r="78620"/>
          <a:stretch/>
        </p:blipFill>
        <p:spPr>
          <a:xfrm>
            <a:off x="0" y="5220926"/>
            <a:ext cx="2606675" cy="1637073"/>
          </a:xfrm>
          <a:prstGeom prst="rect">
            <a:avLst/>
          </a:prstGeom>
        </p:spPr>
      </p:pic>
      <p:sp>
        <p:nvSpPr>
          <p:cNvPr id="7" name="Oval 6">
            <a:extLst>
              <a:ext uri="{FF2B5EF4-FFF2-40B4-BE49-F238E27FC236}">
                <a16:creationId xmlns:a16="http://schemas.microsoft.com/office/drawing/2014/main" id="{B9FE9760-CB64-2269-ABDD-D95B7ED67F65}"/>
              </a:ext>
            </a:extLst>
          </p:cNvPr>
          <p:cNvSpPr/>
          <p:nvPr userDrawn="1"/>
        </p:nvSpPr>
        <p:spPr>
          <a:xfrm>
            <a:off x="6440488" y="-1038756"/>
            <a:ext cx="8935513" cy="893551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FB08EA2B-1F4A-4594-AD50-E847DD2010A9}"/>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47926917"/>
      </p:ext>
    </p:extLst>
  </p:cSld>
  <p:clrMap bg1="lt1" tx1="dk1" bg2="lt2" tx2="dk2" accent1="accent1" accent2="accent2" accent3="accent3" accent4="accent4" accent5="accent5" accent6="accent6" hlink="hlink" folHlink="folHlink"/>
  <p:sldLayoutIdLst>
    <p:sldLayoutId id="2147483802" r:id="rId1"/>
    <p:sldLayoutId id="2147483903" r:id="rId2"/>
    <p:sldLayoutId id="2147483944"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45" r:id="rId13"/>
    <p:sldLayoutId id="214748391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817" userDrawn="1">
          <p15:clr>
            <a:srgbClr val="F26B43"/>
          </p15:clr>
        </p15:guide>
        <p15:guide id="3" pos="1036" userDrawn="1">
          <p15:clr>
            <a:srgbClr val="F26B43"/>
          </p15:clr>
        </p15:guide>
        <p15:guide id="4" pos="1423" userDrawn="1">
          <p15:clr>
            <a:srgbClr val="F26B43"/>
          </p15:clr>
        </p15:guide>
        <p15:guide id="5" pos="1642" userDrawn="1">
          <p15:clr>
            <a:srgbClr val="F26B43"/>
          </p15:clr>
        </p15:guide>
        <p15:guide id="6" pos="2026" userDrawn="1">
          <p15:clr>
            <a:srgbClr val="F26B43"/>
          </p15:clr>
        </p15:guide>
        <p15:guide id="7" pos="2246" userDrawn="1">
          <p15:clr>
            <a:srgbClr val="F26B43"/>
          </p15:clr>
        </p15:guide>
        <p15:guide id="8" pos="2631" userDrawn="1">
          <p15:clr>
            <a:srgbClr val="F26B43"/>
          </p15:clr>
        </p15:guide>
        <p15:guide id="9" pos="2850" userDrawn="1">
          <p15:clr>
            <a:srgbClr val="F26B43"/>
          </p15:clr>
        </p15:guide>
        <p15:guide id="10" pos="3237" userDrawn="1">
          <p15:clr>
            <a:srgbClr val="F26B43"/>
          </p15:clr>
        </p15:guide>
        <p15:guide id="11" pos="3453" userDrawn="1">
          <p15:clr>
            <a:srgbClr val="F26B43"/>
          </p15:clr>
        </p15:guide>
        <p15:guide id="12" pos="4057" userDrawn="1">
          <p15:clr>
            <a:srgbClr val="F26B43"/>
          </p15:clr>
        </p15:guide>
        <p15:guide id="13" pos="4442" userDrawn="1">
          <p15:clr>
            <a:srgbClr val="F26B43"/>
          </p15:clr>
        </p15:guide>
        <p15:guide id="14" pos="4661" userDrawn="1">
          <p15:clr>
            <a:srgbClr val="F26B43"/>
          </p15:clr>
        </p15:guide>
        <p15:guide id="15" pos="5046" userDrawn="1">
          <p15:clr>
            <a:srgbClr val="F26B43"/>
          </p15:clr>
        </p15:guide>
        <p15:guide id="16" pos="5264" userDrawn="1">
          <p15:clr>
            <a:srgbClr val="F26B43"/>
          </p15:clr>
        </p15:guide>
        <p15:guide id="17" pos="5649" userDrawn="1">
          <p15:clr>
            <a:srgbClr val="F26B43"/>
          </p15:clr>
        </p15:guide>
        <p15:guide id="18" pos="5868" userDrawn="1">
          <p15:clr>
            <a:srgbClr val="F26B43"/>
          </p15:clr>
        </p15:guide>
        <p15:guide id="19" pos="6250" userDrawn="1">
          <p15:clr>
            <a:srgbClr val="F26B43"/>
          </p15:clr>
        </p15:guide>
        <p15:guide id="20" pos="6472" userDrawn="1">
          <p15:clr>
            <a:srgbClr val="F26B43"/>
          </p15:clr>
        </p15:guide>
        <p15:guide id="21" pos="6859" userDrawn="1">
          <p15:clr>
            <a:srgbClr val="F26B43"/>
          </p15:clr>
        </p15:guide>
        <p15:guide id="22" pos="7076" userDrawn="1">
          <p15:clr>
            <a:srgbClr val="F26B43"/>
          </p15:clr>
        </p15:guide>
        <p15:guide id="23" pos="7462" userDrawn="1">
          <p15:clr>
            <a:srgbClr val="F26B43"/>
          </p15:clr>
        </p15:guide>
        <p15:guide id="24" pos="3840" userDrawn="1">
          <p15:clr>
            <a:srgbClr val="F26B43"/>
          </p15:clr>
        </p15:guide>
        <p15:guide id="25" orient="horz" pos="3888" userDrawn="1">
          <p15:clr>
            <a:srgbClr val="F26B43"/>
          </p15:clr>
        </p15:guide>
        <p15:guide id="26" orient="horz" pos="432" userDrawn="1">
          <p15:clr>
            <a:srgbClr val="F26B43"/>
          </p15:clr>
        </p15:guide>
        <p15:guide id="27" orient="horz" pos="216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565743A-EA17-FF72-BD30-7D10CAA59486}"/>
              </a:ext>
            </a:extLst>
          </p:cNvPr>
          <p:cNvSpPr txBox="1"/>
          <p:nvPr userDrawn="1"/>
        </p:nvSpPr>
        <p:spPr>
          <a:xfrm>
            <a:off x="-2323681" y="0"/>
            <a:ext cx="2165685" cy="1997242"/>
          </a:xfrm>
          <a:prstGeom prst="rect">
            <a:avLst/>
          </a:prstGeom>
          <a:solidFill>
            <a:schemeClr val="bg2"/>
          </a:solidFill>
          <a:ln>
            <a:noFill/>
          </a:ln>
        </p:spPr>
        <p:txBody>
          <a:bodyPr wrap="square" lIns="72000" tIns="72000" rIns="72000" bIns="7200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This slide has an image placeholder. Click on the icon or drag an image into the container to add an image.</a:t>
            </a:r>
          </a:p>
        </p:txBody>
      </p:sp>
      <p:sp>
        <p:nvSpPr>
          <p:cNvPr id="3" name="Footer Placeholder 2" descr="CONFIDENTIAL tag">
            <a:extLst>
              <a:ext uri="{FF2B5EF4-FFF2-40B4-BE49-F238E27FC236}">
                <a16:creationId xmlns:a16="http://schemas.microsoft.com/office/drawing/2014/main" id="{422F9527-B0B5-A5DD-3F32-F0F15AB62B46}"/>
              </a:ext>
            </a:extLst>
          </p:cNvPr>
          <p:cNvSpPr>
            <a:spLocks noGrp="1"/>
          </p:cNvSpPr>
          <p:nvPr>
            <p:ph type="ftr" sz="quarter" idx="3"/>
          </p:nvPr>
        </p:nvSpPr>
        <p:spPr>
          <a:xfrm>
            <a:off x="5138738" y="6417545"/>
            <a:ext cx="22606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sp>
        <p:nvSpPr>
          <p:cNvPr id="4"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C4246663-86EF-4A0E-A24D-9B51BA6257C5}"/>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8532428"/>
      </p:ext>
    </p:extLst>
  </p:cSld>
  <p:clrMap bg1="lt1" tx1="dk1" bg2="lt2" tx2="dk2" accent1="accent1" accent2="accent2" accent3="accent3" accent4="accent4" accent5="accent5" accent6="accent6" hlink="hlink" folHlink="folHlink"/>
  <p:sldLayoutIdLst>
    <p:sldLayoutId id="2147483712" r:id="rId1"/>
    <p:sldLayoutId id="2147483914" r:id="rId2"/>
    <p:sldLayoutId id="2147483946"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47" r:id="rId14"/>
    <p:sldLayoutId id="2147483735" r:id="rId15"/>
    <p:sldLayoutId id="2147483925" r:id="rId16"/>
    <p:sldLayoutId id="2147483948"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49" r:id="rId27"/>
    <p:sldLayoutId id="2147483935" r:id="rId2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817" userDrawn="1">
          <p15:clr>
            <a:srgbClr val="F26B43"/>
          </p15:clr>
        </p15:guide>
        <p15:guide id="3" pos="1036" userDrawn="1">
          <p15:clr>
            <a:srgbClr val="F26B43"/>
          </p15:clr>
        </p15:guide>
        <p15:guide id="4" pos="1423" userDrawn="1">
          <p15:clr>
            <a:srgbClr val="F26B43"/>
          </p15:clr>
        </p15:guide>
        <p15:guide id="5" pos="1642" userDrawn="1">
          <p15:clr>
            <a:srgbClr val="F26B43"/>
          </p15:clr>
        </p15:guide>
        <p15:guide id="6" pos="2026" userDrawn="1">
          <p15:clr>
            <a:srgbClr val="F26B43"/>
          </p15:clr>
        </p15:guide>
        <p15:guide id="7" pos="2246" userDrawn="1">
          <p15:clr>
            <a:srgbClr val="F26B43"/>
          </p15:clr>
        </p15:guide>
        <p15:guide id="8" pos="2631" userDrawn="1">
          <p15:clr>
            <a:srgbClr val="F26B43"/>
          </p15:clr>
        </p15:guide>
        <p15:guide id="9" pos="2850" userDrawn="1">
          <p15:clr>
            <a:srgbClr val="F26B43"/>
          </p15:clr>
        </p15:guide>
        <p15:guide id="10" pos="3237" userDrawn="1">
          <p15:clr>
            <a:srgbClr val="F26B43"/>
          </p15:clr>
        </p15:guide>
        <p15:guide id="11" pos="3453" userDrawn="1">
          <p15:clr>
            <a:srgbClr val="F26B43"/>
          </p15:clr>
        </p15:guide>
        <p15:guide id="12" pos="4057" userDrawn="1">
          <p15:clr>
            <a:srgbClr val="F26B43"/>
          </p15:clr>
        </p15:guide>
        <p15:guide id="13" pos="4442" userDrawn="1">
          <p15:clr>
            <a:srgbClr val="F26B43"/>
          </p15:clr>
        </p15:guide>
        <p15:guide id="14" pos="4661" userDrawn="1">
          <p15:clr>
            <a:srgbClr val="F26B43"/>
          </p15:clr>
        </p15:guide>
        <p15:guide id="15" pos="5046" userDrawn="1">
          <p15:clr>
            <a:srgbClr val="F26B43"/>
          </p15:clr>
        </p15:guide>
        <p15:guide id="16" pos="5264" userDrawn="1">
          <p15:clr>
            <a:srgbClr val="F26B43"/>
          </p15:clr>
        </p15:guide>
        <p15:guide id="17" pos="5649" userDrawn="1">
          <p15:clr>
            <a:srgbClr val="F26B43"/>
          </p15:clr>
        </p15:guide>
        <p15:guide id="18" pos="5868" userDrawn="1">
          <p15:clr>
            <a:srgbClr val="F26B43"/>
          </p15:clr>
        </p15:guide>
        <p15:guide id="19" pos="6250" userDrawn="1">
          <p15:clr>
            <a:srgbClr val="F26B43"/>
          </p15:clr>
        </p15:guide>
        <p15:guide id="20" pos="6472" userDrawn="1">
          <p15:clr>
            <a:srgbClr val="F26B43"/>
          </p15:clr>
        </p15:guide>
        <p15:guide id="21" pos="6859" userDrawn="1">
          <p15:clr>
            <a:srgbClr val="F26B43"/>
          </p15:clr>
        </p15:guide>
        <p15:guide id="22" pos="7076" userDrawn="1">
          <p15:clr>
            <a:srgbClr val="F26B43"/>
          </p15:clr>
        </p15:guide>
        <p15:guide id="23" pos="7462" userDrawn="1">
          <p15:clr>
            <a:srgbClr val="F26B43"/>
          </p15:clr>
        </p15:guide>
        <p15:guide id="24" pos="3840" userDrawn="1">
          <p15:clr>
            <a:srgbClr val="F26B43"/>
          </p15:clr>
        </p15:guide>
        <p15:guide id="25" orient="horz" pos="3888" userDrawn="1">
          <p15:clr>
            <a:srgbClr val="F26B43"/>
          </p15:clr>
        </p15:guide>
        <p15:guide id="26" orient="horz" pos="432" userDrawn="1">
          <p15:clr>
            <a:srgbClr val="F26B43"/>
          </p15:clr>
        </p15:guide>
        <p15:guide id="27" orient="horz" pos="216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Footer Placeholder 1" descr="CONFIDENTIAL tag">
            <a:extLst>
              <a:ext uri="{FF2B5EF4-FFF2-40B4-BE49-F238E27FC236}">
                <a16:creationId xmlns:a16="http://schemas.microsoft.com/office/drawing/2014/main" id="{6A3125FA-C90A-8446-EBA5-B9DB46B53239}"/>
              </a:ext>
            </a:extLst>
          </p:cNvPr>
          <p:cNvSpPr>
            <a:spLocks noGrp="1"/>
          </p:cNvSpPr>
          <p:nvPr>
            <p:ph type="ftr" sz="quarter" idx="3"/>
          </p:nvPr>
        </p:nvSpPr>
        <p:spPr>
          <a:xfrm>
            <a:off x="5138738" y="6417545"/>
            <a:ext cx="22606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E1638DE4-3E8E-4536-96BE-12BEEE79AE68}"/>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0344099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846" r:id="rId3"/>
    <p:sldLayoutId id="2147483845" r:id="rId4"/>
    <p:sldLayoutId id="2147483848" r:id="rId5"/>
    <p:sldLayoutId id="2147483847" r:id="rId6"/>
    <p:sldLayoutId id="214748384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userDrawn="1">
          <p15:clr>
            <a:srgbClr val="F26B43"/>
          </p15:clr>
        </p15:guide>
        <p15:guide id="2" pos="817" userDrawn="1">
          <p15:clr>
            <a:srgbClr val="F26B43"/>
          </p15:clr>
        </p15:guide>
        <p15:guide id="3" pos="1036" userDrawn="1">
          <p15:clr>
            <a:srgbClr val="F26B43"/>
          </p15:clr>
        </p15:guide>
        <p15:guide id="4" pos="1423" userDrawn="1">
          <p15:clr>
            <a:srgbClr val="F26B43"/>
          </p15:clr>
        </p15:guide>
        <p15:guide id="5" pos="1642" userDrawn="1">
          <p15:clr>
            <a:srgbClr val="F26B43"/>
          </p15:clr>
        </p15:guide>
        <p15:guide id="6" pos="2026" userDrawn="1">
          <p15:clr>
            <a:srgbClr val="F26B43"/>
          </p15:clr>
        </p15:guide>
        <p15:guide id="7" pos="2246" userDrawn="1">
          <p15:clr>
            <a:srgbClr val="F26B43"/>
          </p15:clr>
        </p15:guide>
        <p15:guide id="8" pos="2631" userDrawn="1">
          <p15:clr>
            <a:srgbClr val="F26B43"/>
          </p15:clr>
        </p15:guide>
        <p15:guide id="9" pos="2850" userDrawn="1">
          <p15:clr>
            <a:srgbClr val="F26B43"/>
          </p15:clr>
        </p15:guide>
        <p15:guide id="10" pos="3237" userDrawn="1">
          <p15:clr>
            <a:srgbClr val="F26B43"/>
          </p15:clr>
        </p15:guide>
        <p15:guide id="11" pos="3453" userDrawn="1">
          <p15:clr>
            <a:srgbClr val="F26B43"/>
          </p15:clr>
        </p15:guide>
        <p15:guide id="12" pos="4057" userDrawn="1">
          <p15:clr>
            <a:srgbClr val="F26B43"/>
          </p15:clr>
        </p15:guide>
        <p15:guide id="13" pos="4442" userDrawn="1">
          <p15:clr>
            <a:srgbClr val="F26B43"/>
          </p15:clr>
        </p15:guide>
        <p15:guide id="14" pos="4661" userDrawn="1">
          <p15:clr>
            <a:srgbClr val="F26B43"/>
          </p15:clr>
        </p15:guide>
        <p15:guide id="15" pos="5046" userDrawn="1">
          <p15:clr>
            <a:srgbClr val="F26B43"/>
          </p15:clr>
        </p15:guide>
        <p15:guide id="16" pos="5264" userDrawn="1">
          <p15:clr>
            <a:srgbClr val="F26B43"/>
          </p15:clr>
        </p15:guide>
        <p15:guide id="17" pos="5649" userDrawn="1">
          <p15:clr>
            <a:srgbClr val="F26B43"/>
          </p15:clr>
        </p15:guide>
        <p15:guide id="18" pos="5868" userDrawn="1">
          <p15:clr>
            <a:srgbClr val="F26B43"/>
          </p15:clr>
        </p15:guide>
        <p15:guide id="19" pos="6250" userDrawn="1">
          <p15:clr>
            <a:srgbClr val="F26B43"/>
          </p15:clr>
        </p15:guide>
        <p15:guide id="20" pos="6472" userDrawn="1">
          <p15:clr>
            <a:srgbClr val="F26B43"/>
          </p15:clr>
        </p15:guide>
        <p15:guide id="21" pos="6859" userDrawn="1">
          <p15:clr>
            <a:srgbClr val="F26B43"/>
          </p15:clr>
        </p15:guide>
        <p15:guide id="22" pos="7076" userDrawn="1">
          <p15:clr>
            <a:srgbClr val="F26B43"/>
          </p15:clr>
        </p15:guide>
        <p15:guide id="23" pos="7462" userDrawn="1">
          <p15:clr>
            <a:srgbClr val="F26B43"/>
          </p15:clr>
        </p15:guide>
        <p15:guide id="24" pos="3840" userDrawn="1">
          <p15:clr>
            <a:srgbClr val="F26B43"/>
          </p15:clr>
        </p15:guide>
        <p15:guide id="25" orient="horz" pos="3888" userDrawn="1">
          <p15:clr>
            <a:srgbClr val="F26B43"/>
          </p15:clr>
        </p15:guide>
        <p15:guide id="26" orient="horz" pos="432" userDrawn="1">
          <p15:clr>
            <a:srgbClr val="F26B43"/>
          </p15:clr>
        </p15:guide>
        <p15:guide id="27" orient="horz" pos="216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descr="CONFIDENTIAL tag">
            <a:extLst>
              <a:ext uri="{FF2B5EF4-FFF2-40B4-BE49-F238E27FC236}">
                <a16:creationId xmlns:a16="http://schemas.microsoft.com/office/drawing/2014/main" id="{900DA97D-703A-BFF2-9289-E5A35A4AAA3A}"/>
              </a:ext>
            </a:extLst>
          </p:cNvPr>
          <p:cNvSpPr>
            <a:spLocks noGrp="1"/>
          </p:cNvSpPr>
          <p:nvPr>
            <p:ph type="ftr" sz="quarter" idx="3"/>
          </p:nvPr>
        </p:nvSpPr>
        <p:spPr>
          <a:xfrm>
            <a:off x="5138739" y="6417545"/>
            <a:ext cx="22606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C4330AB7-5ED7-40B0-9DCD-67CA951B9C7C}"/>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48226778"/>
      </p:ext>
    </p:extLst>
  </p:cSld>
  <p:clrMap bg1="lt1" tx1="dk1" bg2="lt2" tx2="dk2" accent1="accent1" accent2="accent2" accent3="accent3" accent4="accent4" accent5="accent5" accent6="accent6" hlink="hlink" folHlink="folHlink"/>
  <p:sldLayoutIdLst>
    <p:sldLayoutId id="2147483660" r:id="rId1"/>
    <p:sldLayoutId id="2147483658" r:id="rId2"/>
    <p:sldLayoutId id="214748365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p15:clr>
            <a:srgbClr val="F26B43"/>
          </p15:clr>
        </p15:guide>
        <p15:guide id="2" pos="817">
          <p15:clr>
            <a:srgbClr val="F26B43"/>
          </p15:clr>
        </p15:guide>
        <p15:guide id="3" pos="1036">
          <p15:clr>
            <a:srgbClr val="F26B43"/>
          </p15:clr>
        </p15:guide>
        <p15:guide id="4" pos="1423">
          <p15:clr>
            <a:srgbClr val="F26B43"/>
          </p15:clr>
        </p15:guide>
        <p15:guide id="5" pos="1642">
          <p15:clr>
            <a:srgbClr val="F26B43"/>
          </p15:clr>
        </p15:guide>
        <p15:guide id="6" pos="2026">
          <p15:clr>
            <a:srgbClr val="F26B43"/>
          </p15:clr>
        </p15:guide>
        <p15:guide id="7" pos="2246">
          <p15:clr>
            <a:srgbClr val="F26B43"/>
          </p15:clr>
        </p15:guide>
        <p15:guide id="8" pos="2631">
          <p15:clr>
            <a:srgbClr val="F26B43"/>
          </p15:clr>
        </p15:guide>
        <p15:guide id="9" pos="2850">
          <p15:clr>
            <a:srgbClr val="F26B43"/>
          </p15:clr>
        </p15:guide>
        <p15:guide id="10" pos="3237">
          <p15:clr>
            <a:srgbClr val="F26B43"/>
          </p15:clr>
        </p15:guide>
        <p15:guide id="11" pos="3453">
          <p15:clr>
            <a:srgbClr val="F26B43"/>
          </p15:clr>
        </p15:guide>
        <p15:guide id="12" pos="4057">
          <p15:clr>
            <a:srgbClr val="F26B43"/>
          </p15:clr>
        </p15:guide>
        <p15:guide id="13" pos="4442">
          <p15:clr>
            <a:srgbClr val="F26B43"/>
          </p15:clr>
        </p15:guide>
        <p15:guide id="14" pos="4661">
          <p15:clr>
            <a:srgbClr val="F26B43"/>
          </p15:clr>
        </p15:guide>
        <p15:guide id="15" pos="5046">
          <p15:clr>
            <a:srgbClr val="F26B43"/>
          </p15:clr>
        </p15:guide>
        <p15:guide id="16" pos="5264">
          <p15:clr>
            <a:srgbClr val="F26B43"/>
          </p15:clr>
        </p15:guide>
        <p15:guide id="17" pos="5649">
          <p15:clr>
            <a:srgbClr val="F26B43"/>
          </p15:clr>
        </p15:guide>
        <p15:guide id="18" pos="5868">
          <p15:clr>
            <a:srgbClr val="F26B43"/>
          </p15:clr>
        </p15:guide>
        <p15:guide id="19" pos="6250">
          <p15:clr>
            <a:srgbClr val="F26B43"/>
          </p15:clr>
        </p15:guide>
        <p15:guide id="20" pos="6472">
          <p15:clr>
            <a:srgbClr val="F26B43"/>
          </p15:clr>
        </p15:guide>
        <p15:guide id="21" pos="6859">
          <p15:clr>
            <a:srgbClr val="F26B43"/>
          </p15:clr>
        </p15:guide>
        <p15:guide id="22" pos="7076">
          <p15:clr>
            <a:srgbClr val="F26B43"/>
          </p15:clr>
        </p15:guide>
        <p15:guide id="23" pos="7462">
          <p15:clr>
            <a:srgbClr val="F26B43"/>
          </p15:clr>
        </p15:guide>
        <p15:guide id="24" pos="3840">
          <p15:clr>
            <a:srgbClr val="F26B43"/>
          </p15:clr>
        </p15:guide>
        <p15:guide id="25" orient="horz" pos="3888">
          <p15:clr>
            <a:srgbClr val="F26B43"/>
          </p15:clr>
        </p15:guide>
        <p15:guide id="26" orient="horz" pos="432">
          <p15:clr>
            <a:srgbClr val="F26B43"/>
          </p15:clr>
        </p15:guide>
        <p15:guide id="27" orient="horz" pos="216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6733E-41E9-F62D-E2A1-474600782313}"/>
              </a:ext>
              <a:ext uri="{C183D7F6-B498-43B3-948B-1728B52AA6E4}">
                <adec:decorative xmlns:adec="http://schemas.microsoft.com/office/drawing/2017/decorative" val="1"/>
              </a:ext>
            </a:extLst>
          </p:cNvPr>
          <p:cNvSpPr/>
          <p:nvPr userDrawn="1"/>
        </p:nvSpPr>
        <p:spPr>
          <a:xfrm>
            <a:off x="0" y="0"/>
            <a:ext cx="343199"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descr="CONFIDENTIAL tag">
            <a:extLst>
              <a:ext uri="{FF2B5EF4-FFF2-40B4-BE49-F238E27FC236}">
                <a16:creationId xmlns:a16="http://schemas.microsoft.com/office/drawing/2014/main" id="{60CA8C36-EE56-5679-48A6-D17411081F0C}"/>
              </a:ext>
            </a:extLst>
          </p:cNvPr>
          <p:cNvSpPr>
            <a:spLocks noGrp="1"/>
          </p:cNvSpPr>
          <p:nvPr>
            <p:ph type="ftr" sz="quarter" idx="3"/>
          </p:nvPr>
        </p:nvSpPr>
        <p:spPr>
          <a:xfrm>
            <a:off x="5138738" y="6417545"/>
            <a:ext cx="2260600" cy="246221"/>
          </a:xfrm>
          <a:prstGeom prst="rect">
            <a:avLst/>
          </a:prstGeom>
          <a:noFill/>
        </p:spPr>
        <p:txBody>
          <a:bodyPr vert="horz" wrap="square" lIns="91440" tIns="45720" rIns="91440" bIns="45720" rtlCol="0" anchor="ctr">
            <a:spAutoFit/>
          </a:bodyPr>
          <a:lstStyle>
            <a:lvl1pPr algn="ctr">
              <a:defRPr sz="1000">
                <a:solidFill>
                  <a:schemeClr val="tx1"/>
                </a:solidFill>
              </a:defRPr>
            </a:lvl1pPr>
          </a:lstStyle>
          <a:p>
            <a:r>
              <a:rPr lang="en-GB"/>
              <a:t> </a:t>
            </a:r>
          </a:p>
        </p:txBody>
      </p:sp>
      <p:sp>
        <p:nvSpPr>
          <p:cNvPr id="3" name="MSIPCMContentMarking" descr="{&quot;HashCode&quot;:-1264847310,&quot;Placement&quot;:&quot;Footer&quot;,&quot;Top&quot;:519.343,&quot;Left&quot;:451.105438,&quot;SlideWidth&quot;:960,&quot;SlideHeight&quot;:540}">
            <a:extLst>
              <a:ext uri="{FF2B5EF4-FFF2-40B4-BE49-F238E27FC236}">
                <a16:creationId xmlns:a16="http://schemas.microsoft.com/office/drawing/2014/main" id="{B214A646-48AB-4A6F-A012-ED5E5A7B9022}"/>
              </a:ext>
            </a:extLst>
          </p:cNvPr>
          <p:cNvSpPr txBox="1"/>
          <p:nvPr userDrawn="1"/>
        </p:nvSpPr>
        <p:spPr>
          <a:xfrm>
            <a:off x="5729039" y="6595656"/>
            <a:ext cx="733923" cy="262344"/>
          </a:xfrm>
          <a:prstGeom prst="rect">
            <a:avLst/>
          </a:prstGeom>
          <a:noFill/>
        </p:spPr>
        <p:txBody>
          <a:bodyPr vert="horz" wrap="square" lIns="0" tIns="0" rIns="0" bIns="0" rtlCol="0" anchor="ctr" anchorCtr="1">
            <a:noAutofit/>
          </a:bodyPr>
          <a:lstStyle/>
          <a:p>
            <a:pPr algn="ctr">
              <a:lnSpc>
                <a:spcPct val="110000"/>
              </a:lnSpc>
              <a:spcBef>
                <a:spcPts val="0"/>
              </a:spcBef>
              <a:spcAft>
                <a:spcPts val="0"/>
              </a:spcAft>
            </a:pPr>
            <a:r>
              <a:rPr lang="en-GB" sz="1000">
                <a:solidFill>
                  <a:srgbClr val="000000"/>
                </a:solidFill>
                <a:latin typeface="Calibri" panose="020F0502020204030204" pitchFamily="34" charset="0"/>
                <a:cs typeface="Arial" panose="020B0604020202020204" pitchFamily="34" charset="0"/>
              </a:rPr>
              <a:t>OFFICIAL</a:t>
            </a:r>
            <a:endParaRPr lang="en-GB" sz="1000" err="1">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93134013"/>
      </p:ext>
    </p:extLst>
  </p:cSld>
  <p:clrMap bg1="lt1" tx1="dk1" bg2="lt2" tx2="dk2" accent1="accent1" accent2="accent2" accent3="accent3" accent4="accent4" accent5="accent5" accent6="accent6" hlink="hlink" folHlink="folHlink"/>
  <p:sldLayoutIdLst>
    <p:sldLayoutId id="2147483664" r:id="rId1"/>
    <p:sldLayoutId id="214748366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9">
          <p15:clr>
            <a:srgbClr val="F26B43"/>
          </p15:clr>
        </p15:guide>
        <p15:guide id="2" pos="817">
          <p15:clr>
            <a:srgbClr val="F26B43"/>
          </p15:clr>
        </p15:guide>
        <p15:guide id="3" pos="1036">
          <p15:clr>
            <a:srgbClr val="F26B43"/>
          </p15:clr>
        </p15:guide>
        <p15:guide id="4" pos="1423">
          <p15:clr>
            <a:srgbClr val="F26B43"/>
          </p15:clr>
        </p15:guide>
        <p15:guide id="5" pos="1642">
          <p15:clr>
            <a:srgbClr val="F26B43"/>
          </p15:clr>
        </p15:guide>
        <p15:guide id="6" pos="2026">
          <p15:clr>
            <a:srgbClr val="F26B43"/>
          </p15:clr>
        </p15:guide>
        <p15:guide id="7" pos="2246">
          <p15:clr>
            <a:srgbClr val="F26B43"/>
          </p15:clr>
        </p15:guide>
        <p15:guide id="8" pos="2631">
          <p15:clr>
            <a:srgbClr val="F26B43"/>
          </p15:clr>
        </p15:guide>
        <p15:guide id="9" pos="2850">
          <p15:clr>
            <a:srgbClr val="F26B43"/>
          </p15:clr>
        </p15:guide>
        <p15:guide id="10" pos="3237">
          <p15:clr>
            <a:srgbClr val="F26B43"/>
          </p15:clr>
        </p15:guide>
        <p15:guide id="11" pos="3453">
          <p15:clr>
            <a:srgbClr val="F26B43"/>
          </p15:clr>
        </p15:guide>
        <p15:guide id="12" pos="4057">
          <p15:clr>
            <a:srgbClr val="F26B43"/>
          </p15:clr>
        </p15:guide>
        <p15:guide id="13" pos="4442">
          <p15:clr>
            <a:srgbClr val="F26B43"/>
          </p15:clr>
        </p15:guide>
        <p15:guide id="14" pos="4661">
          <p15:clr>
            <a:srgbClr val="F26B43"/>
          </p15:clr>
        </p15:guide>
        <p15:guide id="15" pos="5046">
          <p15:clr>
            <a:srgbClr val="F26B43"/>
          </p15:clr>
        </p15:guide>
        <p15:guide id="16" pos="5264">
          <p15:clr>
            <a:srgbClr val="F26B43"/>
          </p15:clr>
        </p15:guide>
        <p15:guide id="17" pos="5649">
          <p15:clr>
            <a:srgbClr val="F26B43"/>
          </p15:clr>
        </p15:guide>
        <p15:guide id="18" pos="5868">
          <p15:clr>
            <a:srgbClr val="F26B43"/>
          </p15:clr>
        </p15:guide>
        <p15:guide id="19" pos="6250">
          <p15:clr>
            <a:srgbClr val="F26B43"/>
          </p15:clr>
        </p15:guide>
        <p15:guide id="20" pos="6472">
          <p15:clr>
            <a:srgbClr val="F26B43"/>
          </p15:clr>
        </p15:guide>
        <p15:guide id="21" pos="6859">
          <p15:clr>
            <a:srgbClr val="F26B43"/>
          </p15:clr>
        </p15:guide>
        <p15:guide id="22" pos="7076">
          <p15:clr>
            <a:srgbClr val="F26B43"/>
          </p15:clr>
        </p15:guide>
        <p15:guide id="23" pos="7462">
          <p15:clr>
            <a:srgbClr val="F26B43"/>
          </p15:clr>
        </p15:guide>
        <p15:guide id="24" pos="3840">
          <p15:clr>
            <a:srgbClr val="F26B43"/>
          </p15:clr>
        </p15:guide>
        <p15:guide id="25" orient="horz" pos="3888">
          <p15:clr>
            <a:srgbClr val="F26B43"/>
          </p15:clr>
        </p15:guide>
        <p15:guide id="26" orient="horz" pos="432">
          <p15:clr>
            <a:srgbClr val="F26B43"/>
          </p15:clr>
        </p15:guide>
        <p15:guide id="27"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Napoleon" TargetMode="Externa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Napoleon" TargetMode="External"/><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Napoleon" TargetMode="Externa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Napoleon" TargetMode="Externa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Napoleon" TargetMode="External"/><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Napoleon" TargetMode="Externa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7.xml.rels><?xml version="1.0" encoding="UTF-8" standalone="yes"?>
<Relationships xmlns="http://schemas.openxmlformats.org/package/2006/relationships"><Relationship Id="rId8" Type="http://schemas.openxmlformats.org/officeDocument/2006/relationships/hyperlink" Target="https://www.rdocumentation.org/packages/tidytext/versions/0.4.2/topics/unnest_tokens"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1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diagramLayout" Target="../diagrams/layout8.xml"/><Relationship Id="rId7" Type="http://schemas.openxmlformats.org/officeDocument/2006/relationships/image" Target="../media/image98.png"/><Relationship Id="rId2" Type="http://schemas.openxmlformats.org/officeDocument/2006/relationships/diagramData" Target="../diagrams/data8.xml"/><Relationship Id="rId1" Type="http://schemas.openxmlformats.org/officeDocument/2006/relationships/slideLayout" Target="../slideLayouts/slideLayout1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12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image" Target="../media/image115.svg"/><Relationship Id="rId3" Type="http://schemas.openxmlformats.org/officeDocument/2006/relationships/image" Target="../media/image100.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114.png"/><Relationship Id="rId2" Type="http://schemas.openxmlformats.org/officeDocument/2006/relationships/notesSlide" Target="../notesSlides/notesSlide8.xml"/><Relationship Id="rId16" Type="http://schemas.openxmlformats.org/officeDocument/2006/relationships/image" Target="../media/image113.svg"/><Relationship Id="rId20" Type="http://schemas.openxmlformats.org/officeDocument/2006/relationships/image" Target="../media/image117.svg"/><Relationship Id="rId1" Type="http://schemas.openxmlformats.org/officeDocument/2006/relationships/slideLayout" Target="../slideLayouts/slideLayout120.xml"/><Relationship Id="rId6" Type="http://schemas.openxmlformats.org/officeDocument/2006/relationships/image" Target="../media/image103.svg"/><Relationship Id="rId11" Type="http://schemas.openxmlformats.org/officeDocument/2006/relationships/image" Target="../media/image108.png"/><Relationship Id="rId24" Type="http://schemas.openxmlformats.org/officeDocument/2006/relationships/image" Target="../media/image121.sv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png"/><Relationship Id="rId10" Type="http://schemas.openxmlformats.org/officeDocument/2006/relationships/image" Target="../media/image107.svg"/><Relationship Id="rId19" Type="http://schemas.openxmlformats.org/officeDocument/2006/relationships/image" Target="../media/image116.pn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 Id="rId22" Type="http://schemas.openxmlformats.org/officeDocument/2006/relationships/image" Target="../media/image119.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123.xml"/></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3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12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99.sv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2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91.svg"/><Relationship Id="rId3" Type="http://schemas.openxmlformats.org/officeDocument/2006/relationships/image" Target="../media/image101.svg"/><Relationship Id="rId7" Type="http://schemas.openxmlformats.org/officeDocument/2006/relationships/image" Target="../media/image103.svg"/><Relationship Id="rId12"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120.xml"/><Relationship Id="rId6" Type="http://schemas.openxmlformats.org/officeDocument/2006/relationships/image" Target="../media/image102.png"/><Relationship Id="rId11" Type="http://schemas.openxmlformats.org/officeDocument/2006/relationships/image" Target="../media/image115.svg"/><Relationship Id="rId5" Type="http://schemas.openxmlformats.org/officeDocument/2006/relationships/image" Target="../media/image87.svg"/><Relationship Id="rId10" Type="http://schemas.openxmlformats.org/officeDocument/2006/relationships/image" Target="../media/image114.png"/><Relationship Id="rId4" Type="http://schemas.openxmlformats.org/officeDocument/2006/relationships/image" Target="../media/image86.png"/><Relationship Id="rId9" Type="http://schemas.openxmlformats.org/officeDocument/2006/relationships/image" Target="../media/image111.svg"/></Relationships>
</file>

<file path=ppt/slides/_rels/slide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13" Type="http://schemas.openxmlformats.org/officeDocument/2006/relationships/image" Target="../media/image41.sv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svg"/><Relationship Id="rId21" Type="http://schemas.openxmlformats.org/officeDocument/2006/relationships/image" Target="../media/image49.sv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svg"/><Relationship Id="rId50" Type="http://schemas.openxmlformats.org/officeDocument/2006/relationships/image" Target="../media/image78.png"/><Relationship Id="rId55" Type="http://schemas.openxmlformats.org/officeDocument/2006/relationships/image" Target="../media/image83.svg"/><Relationship Id="rId7" Type="http://schemas.openxmlformats.org/officeDocument/2006/relationships/image" Target="../media/image35.svg"/><Relationship Id="rId2" Type="http://schemas.openxmlformats.org/officeDocument/2006/relationships/notesSlide" Target="../notesSlides/notesSlide1.xml"/><Relationship Id="rId16" Type="http://schemas.openxmlformats.org/officeDocument/2006/relationships/image" Target="../media/image44.png"/><Relationship Id="rId29" Type="http://schemas.openxmlformats.org/officeDocument/2006/relationships/image" Target="../media/image57.svg"/><Relationship Id="rId11" Type="http://schemas.openxmlformats.org/officeDocument/2006/relationships/image" Target="../media/image39.sv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svg"/><Relationship Id="rId40" Type="http://schemas.openxmlformats.org/officeDocument/2006/relationships/image" Target="../media/image68.png"/><Relationship Id="rId45" Type="http://schemas.openxmlformats.org/officeDocument/2006/relationships/image" Target="../media/image73.svg"/><Relationship Id="rId53" Type="http://schemas.openxmlformats.org/officeDocument/2006/relationships/image" Target="../media/image81.svg"/><Relationship Id="rId5" Type="http://schemas.openxmlformats.org/officeDocument/2006/relationships/image" Target="../media/image33.svg"/><Relationship Id="rId10" Type="http://schemas.openxmlformats.org/officeDocument/2006/relationships/image" Target="../media/image38.png"/><Relationship Id="rId19" Type="http://schemas.openxmlformats.org/officeDocument/2006/relationships/image" Target="../media/image47.svg"/><Relationship Id="rId31" Type="http://schemas.openxmlformats.org/officeDocument/2006/relationships/image" Target="../media/image59.svg"/><Relationship Id="rId44" Type="http://schemas.openxmlformats.org/officeDocument/2006/relationships/image" Target="../media/image72.png"/><Relationship Id="rId52" Type="http://schemas.openxmlformats.org/officeDocument/2006/relationships/image" Target="../media/image80.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35" Type="http://schemas.openxmlformats.org/officeDocument/2006/relationships/image" Target="../media/image63.svg"/><Relationship Id="rId43" Type="http://schemas.openxmlformats.org/officeDocument/2006/relationships/image" Target="../media/image71.svg"/><Relationship Id="rId48" Type="http://schemas.openxmlformats.org/officeDocument/2006/relationships/image" Target="../media/image76.png"/><Relationship Id="rId56" Type="http://schemas.openxmlformats.org/officeDocument/2006/relationships/image" Target="../media/image84.jpeg"/><Relationship Id="rId8" Type="http://schemas.openxmlformats.org/officeDocument/2006/relationships/image" Target="../media/image36.png"/><Relationship Id="rId51" Type="http://schemas.openxmlformats.org/officeDocument/2006/relationships/image" Target="../media/image79.svg"/><Relationship Id="rId3" Type="http://schemas.openxmlformats.org/officeDocument/2006/relationships/image" Target="../media/image31.jpeg"/><Relationship Id="rId12" Type="http://schemas.openxmlformats.org/officeDocument/2006/relationships/image" Target="../media/image40.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38" Type="http://schemas.openxmlformats.org/officeDocument/2006/relationships/image" Target="../media/image66.png"/><Relationship Id="rId46" Type="http://schemas.openxmlformats.org/officeDocument/2006/relationships/image" Target="../media/image74.png"/><Relationship Id="rId20" Type="http://schemas.openxmlformats.org/officeDocument/2006/relationships/image" Target="../media/image48.png"/><Relationship Id="rId41" Type="http://schemas.openxmlformats.org/officeDocument/2006/relationships/image" Target="../media/image69.svg"/><Relationship Id="rId54" Type="http://schemas.openxmlformats.org/officeDocument/2006/relationships/image" Target="../media/image82.png"/><Relationship Id="rId1" Type="http://schemas.openxmlformats.org/officeDocument/2006/relationships/slideLayout" Target="../slideLayouts/slideLayout130.xml"/><Relationship Id="rId6" Type="http://schemas.openxmlformats.org/officeDocument/2006/relationships/image" Target="../media/image34.png"/><Relationship Id="rId15" Type="http://schemas.openxmlformats.org/officeDocument/2006/relationships/image" Target="../media/image43.svg"/><Relationship Id="rId23" Type="http://schemas.openxmlformats.org/officeDocument/2006/relationships/image" Target="../media/image51.sv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image" Target="../media/image7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123.xml"/></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123.xml"/></Relationships>
</file>

<file path=ppt/slides/_rels/slide43.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diagramLayout" Target="../diagrams/layout12.xml"/><Relationship Id="rId7" Type="http://schemas.openxmlformats.org/officeDocument/2006/relationships/image" Target="../media/image98.png"/><Relationship Id="rId2" Type="http://schemas.openxmlformats.org/officeDocument/2006/relationships/diagramData" Target="../diagrams/data12.xml"/><Relationship Id="rId1" Type="http://schemas.openxmlformats.org/officeDocument/2006/relationships/slideLayout" Target="../slideLayouts/slideLayout120.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21.xml"/></Relationships>
</file>

<file path=ppt/slides/_rels/slide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svg"/><Relationship Id="rId7" Type="http://schemas.openxmlformats.org/officeDocument/2006/relationships/image" Target="../media/image91.sv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120.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Napoleon" TargetMode="External"/><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
            <a:extLst>
              <a:ext uri="{FF2B5EF4-FFF2-40B4-BE49-F238E27FC236}">
                <a16:creationId xmlns:a16="http://schemas.microsoft.com/office/drawing/2014/main" id="{F6C41B69-817A-543F-4995-98C2125E0B1A}"/>
              </a:ext>
            </a:extLst>
          </p:cNvPr>
          <p:cNvSpPr>
            <a:spLocks noGrp="1"/>
          </p:cNvSpPr>
          <p:nvPr>
            <p:ph type="sldNum" sz="quarter" idx="17"/>
          </p:nvPr>
        </p:nvSpPr>
        <p:spPr>
          <a:xfrm>
            <a:off x="11496725" y="5959892"/>
            <a:ext cx="349200" cy="349200"/>
          </a:xfrm>
        </p:spPr>
        <p:txBody>
          <a:bodyPr/>
          <a:lstStyle/>
          <a:p>
            <a:pPr>
              <a:spcAft>
                <a:spcPts val="600"/>
              </a:spcAft>
            </a:pPr>
            <a:fld id="{3D3F7771-BA92-784A-B6DD-D9CB8E3BB7BB}" type="slidenum">
              <a:rPr lang="en-GB" smtClean="0"/>
              <a:pPr>
                <a:spcAft>
                  <a:spcPts val="600"/>
                </a:spcAft>
              </a:pPr>
              <a:t>1</a:t>
            </a:fld>
            <a:endParaRPr lang="en-GB"/>
          </a:p>
        </p:txBody>
      </p:sp>
      <p:sp>
        <p:nvSpPr>
          <p:cNvPr id="4" name="Text Placeholder 3">
            <a:extLst>
              <a:ext uri="{FF2B5EF4-FFF2-40B4-BE49-F238E27FC236}">
                <a16:creationId xmlns:a16="http://schemas.microsoft.com/office/drawing/2014/main" id="{5BF6A0ED-B56B-4A4B-88E8-6CD001F28CA7}"/>
              </a:ext>
            </a:extLst>
          </p:cNvPr>
          <p:cNvSpPr>
            <a:spLocks noGrp="1"/>
          </p:cNvSpPr>
          <p:nvPr>
            <p:ph type="body" sz="quarter" idx="13"/>
          </p:nvPr>
        </p:nvSpPr>
        <p:spPr>
          <a:xfrm>
            <a:off x="681038" y="2822184"/>
            <a:ext cx="5414962" cy="3350015"/>
          </a:xfrm>
        </p:spPr>
        <p:txBody>
          <a:bodyPr>
            <a:normAutofit/>
          </a:bodyPr>
          <a:lstStyle/>
          <a:p>
            <a:r>
              <a:rPr lang="en-GB"/>
              <a:t>Drawing insights from bulk email data</a:t>
            </a:r>
          </a:p>
        </p:txBody>
      </p:sp>
      <p:sp>
        <p:nvSpPr>
          <p:cNvPr id="6" name="Subtitle 5">
            <a:extLst>
              <a:ext uri="{FF2B5EF4-FFF2-40B4-BE49-F238E27FC236}">
                <a16:creationId xmlns:a16="http://schemas.microsoft.com/office/drawing/2014/main" id="{436BD268-560D-42D1-A16E-8E2260383226}"/>
              </a:ext>
            </a:extLst>
          </p:cNvPr>
          <p:cNvSpPr>
            <a:spLocks noGrp="1"/>
          </p:cNvSpPr>
          <p:nvPr>
            <p:ph type="subTitle" idx="1"/>
          </p:nvPr>
        </p:nvSpPr>
        <p:spPr>
          <a:xfrm>
            <a:off x="681038" y="1868708"/>
            <a:ext cx="5414962" cy="756798"/>
          </a:xfrm>
        </p:spPr>
        <p:txBody>
          <a:bodyPr wrap="square" lIns="0" tIns="0" rIns="0" bIns="0" anchor="t">
            <a:normAutofit lnSpcReduction="10000"/>
          </a:bodyPr>
          <a:lstStyle/>
          <a:p>
            <a:r>
              <a:rPr lang="en-GB" dirty="0">
                <a:latin typeface="Arial"/>
                <a:cs typeface="Arial"/>
              </a:rPr>
              <a:t>Sam Shelton – HMRC Principal Data Analyst</a:t>
            </a:r>
            <a:endParaRPr lang="en-GB" dirty="0"/>
          </a:p>
          <a:p>
            <a:endParaRPr lang="en-GB" dirty="0"/>
          </a:p>
        </p:txBody>
      </p:sp>
      <p:sp>
        <p:nvSpPr>
          <p:cNvPr id="5" name="Title 4">
            <a:extLst>
              <a:ext uri="{FF2B5EF4-FFF2-40B4-BE49-F238E27FC236}">
                <a16:creationId xmlns:a16="http://schemas.microsoft.com/office/drawing/2014/main" id="{234B7BAE-4008-417A-AB7B-C0A9A7AE69CA}"/>
              </a:ext>
            </a:extLst>
          </p:cNvPr>
          <p:cNvSpPr>
            <a:spLocks noGrp="1"/>
          </p:cNvSpPr>
          <p:nvPr>
            <p:ph type="ctrTitle"/>
          </p:nvPr>
        </p:nvSpPr>
        <p:spPr>
          <a:xfrm>
            <a:off x="681037" y="685800"/>
            <a:ext cx="5414961" cy="461665"/>
          </a:xfrm>
        </p:spPr>
        <p:txBody>
          <a:bodyPr wrap="square" anchor="t">
            <a:normAutofit/>
          </a:bodyPr>
          <a:lstStyle/>
          <a:p>
            <a:r>
              <a:rPr lang="en-GB"/>
              <a:t>Email Cache Analysis</a:t>
            </a:r>
          </a:p>
        </p:txBody>
      </p:sp>
      <p:pic>
        <p:nvPicPr>
          <p:cNvPr id="3" name="Picture Placeholder 2" descr="Top shot of a representation of networks with stick figures.">
            <a:extLst>
              <a:ext uri="{FF2B5EF4-FFF2-40B4-BE49-F238E27FC236}">
                <a16:creationId xmlns:a16="http://schemas.microsoft.com/office/drawing/2014/main" id="{29A9F99C-6356-4905-B51A-303B70012B7D}"/>
              </a:ext>
            </a:extLst>
          </p:cNvPr>
          <p:cNvPicPr>
            <a:picLocks noGrp="1" noChangeAspect="1"/>
          </p:cNvPicPr>
          <p:nvPr>
            <p:ph type="pic" sz="quarter" idx="18"/>
          </p:nvPr>
        </p:nvPicPr>
        <p:blipFill rotWithShape="1">
          <a:blip r:embed="rId2"/>
          <a:srcRect l="16750" r="16749" b="-1"/>
          <a:stretch/>
        </p:blipFill>
        <p:spPr>
          <a:xfrm>
            <a:off x="7306663" y="-154482"/>
            <a:ext cx="7164000" cy="7164000"/>
          </a:xfrm>
          <a:noFill/>
        </p:spPr>
      </p:pic>
    </p:spTree>
    <p:extLst>
      <p:ext uri="{BB962C8B-B14F-4D97-AF65-F5344CB8AC3E}">
        <p14:creationId xmlns:p14="http://schemas.microsoft.com/office/powerpoint/2010/main" val="326778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DFFD3-A006-5BBF-6EB6-3686B89546FE}"/>
              </a:ext>
            </a:extLst>
          </p:cNvPr>
          <p:cNvSpPr>
            <a:spLocks noGrp="1"/>
          </p:cNvSpPr>
          <p:nvPr>
            <p:ph type="sldNum" sz="quarter" idx="18"/>
          </p:nvPr>
        </p:nvSpPr>
        <p:spPr/>
        <p:txBody>
          <a:bodyPr/>
          <a:lstStyle/>
          <a:p>
            <a:fld id="{3D3F7771-BA92-784A-B6DD-D9CB8E3BB7BB}" type="slidenum">
              <a:rPr lang="en-GB" smtClean="0"/>
              <a:pPr/>
              <a:t>10</a:t>
            </a:fld>
            <a:endParaRPr lang="en-GB"/>
          </a:p>
        </p:txBody>
      </p:sp>
      <p:sp>
        <p:nvSpPr>
          <p:cNvPr id="3" name="Content Placeholder 2">
            <a:extLst>
              <a:ext uri="{FF2B5EF4-FFF2-40B4-BE49-F238E27FC236}">
                <a16:creationId xmlns:a16="http://schemas.microsoft.com/office/drawing/2014/main" id="{2942050B-23D4-612D-B30F-B6ADFF656832}"/>
              </a:ext>
            </a:extLst>
          </p:cNvPr>
          <p:cNvSpPr>
            <a:spLocks noGrp="1"/>
          </p:cNvSpPr>
          <p:nvPr>
            <p:ph sz="quarter" idx="16"/>
          </p:nvPr>
        </p:nvSpPr>
        <p:spPr>
          <a:solidFill>
            <a:schemeClr val="bg1"/>
          </a:solidFill>
          <a:effectLst>
            <a:outerShdw blurRad="63500" sx="102000" sy="102000" algn="ctr" rotWithShape="0">
              <a:prstClr val="black">
                <a:alpha val="40000"/>
              </a:prstClr>
            </a:outerShdw>
          </a:effectLst>
        </p:spPr>
        <p:txBody>
          <a:bodyPr/>
          <a:lstStyle/>
          <a:p>
            <a:pPr algn="just"/>
            <a:r>
              <a:rPr lang="en-GB" sz="1600">
                <a:effectLst/>
                <a:latin typeface="Arial" panose="020B0604020202020204" pitchFamily="34" charset="0"/>
              </a:rPr>
              <a:t>Napoleon Bonaparte (born </a:t>
            </a:r>
            <a:r>
              <a:rPr lang="en-GB" sz="1600" err="1">
                <a:effectLst/>
                <a:latin typeface="Arial" panose="020B0604020202020204" pitchFamily="34" charset="0"/>
              </a:rPr>
              <a:t>Napoleone</a:t>
            </a:r>
            <a:r>
              <a:rPr lang="en-GB" sz="1600">
                <a:effectLst/>
                <a:latin typeface="Arial" panose="020B0604020202020204" pitchFamily="34" charset="0"/>
              </a:rPr>
              <a:t> Bonaparte;</a:t>
            </a:r>
            <a:r>
              <a:rPr lang="en-GB" sz="1600" strike="noStrike" baseline="30000">
                <a:effectLst/>
                <a:latin typeface="Arial" panose="020B0604020202020204" pitchFamily="34" charset="0"/>
              </a:rPr>
              <a:t>[1][b]</a:t>
            </a:r>
            <a:r>
              <a:rPr lang="en-GB" sz="1600">
                <a:effectLst/>
                <a:latin typeface="Arial" panose="020B0604020202020204" pitchFamily="34" charset="0"/>
              </a:rPr>
              <a:t> 15 August 1769 – 5 May 1821), later known </a:t>
            </a:r>
            <a:r>
              <a:rPr lang="en-GB" sz="1600">
                <a:solidFill>
                  <a:schemeClr val="accent3"/>
                </a:solidFill>
                <a:effectLst/>
                <a:latin typeface="Arial" panose="020B0604020202020204" pitchFamily="34" charset="0"/>
              </a:rPr>
              <a:t>by </a:t>
            </a:r>
            <a:r>
              <a:rPr lang="en-GB" sz="1600">
                <a:effectLst/>
                <a:latin typeface="Arial" panose="020B0604020202020204" pitchFamily="34" charset="0"/>
              </a:rPr>
              <a:t>his</a:t>
            </a:r>
            <a:r>
              <a:rPr lang="en-GB" sz="1600">
                <a:solidFill>
                  <a:schemeClr val="accent3"/>
                </a:solidFill>
                <a:effectLst/>
                <a:latin typeface="Arial" panose="020B0604020202020204" pitchFamily="34" charset="0"/>
              </a:rPr>
              <a:t> </a:t>
            </a:r>
            <a:r>
              <a:rPr lang="en-GB" sz="1600" strike="noStrike">
                <a:effectLst/>
                <a:latin typeface="Arial" panose="020B0604020202020204" pitchFamily="34" charset="0"/>
              </a:rPr>
              <a:t>regnal name</a:t>
            </a:r>
            <a:r>
              <a:rPr lang="en-GB" sz="1600">
                <a:effectLst/>
                <a:latin typeface="Arial" panose="020B0604020202020204" pitchFamily="34" charset="0"/>
              </a:rPr>
              <a:t> Napoleon I, </a:t>
            </a:r>
            <a:r>
              <a:rPr lang="en-GB" sz="1600">
                <a:solidFill>
                  <a:schemeClr val="accent3"/>
                </a:solidFill>
                <a:effectLst/>
                <a:latin typeface="Arial" panose="020B0604020202020204" pitchFamily="34" charset="0"/>
              </a:rPr>
              <a:t>was a</a:t>
            </a:r>
            <a:r>
              <a:rPr lang="en-GB" sz="1600">
                <a:effectLst/>
                <a:latin typeface="Arial" panose="020B0604020202020204" pitchFamily="34" charset="0"/>
              </a:rPr>
              <a:t> French military commander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political leader </a:t>
            </a:r>
            <a:r>
              <a:rPr lang="en-GB" sz="1600">
                <a:solidFill>
                  <a:schemeClr val="accent3"/>
                </a:solidFill>
                <a:effectLst/>
                <a:latin typeface="Arial" panose="020B0604020202020204" pitchFamily="34" charset="0"/>
              </a:rPr>
              <a:t>who</a:t>
            </a:r>
            <a:r>
              <a:rPr lang="en-GB" sz="1600">
                <a:effectLst/>
                <a:latin typeface="Arial" panose="020B0604020202020204" pitchFamily="34" charset="0"/>
              </a:rPr>
              <a:t> rose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prominence during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a:t>
            </a:r>
            <a:r>
              <a:rPr lang="en-GB" sz="1600" strike="noStrike">
                <a:effectLst/>
                <a:latin typeface="Arial" panose="020B0604020202020204" pitchFamily="34" charset="0"/>
              </a:rPr>
              <a:t>French Revolution</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led </a:t>
            </a:r>
            <a:r>
              <a:rPr lang="en-GB" sz="1600" strike="noStrike">
                <a:effectLst/>
                <a:latin typeface="Arial" panose="020B0604020202020204" pitchFamily="34" charset="0"/>
              </a:rPr>
              <a:t>successful campaigns</a:t>
            </a:r>
            <a:r>
              <a:rPr lang="en-GB" sz="1600">
                <a:effectLst/>
                <a:latin typeface="Arial" panose="020B0604020202020204" pitchFamily="34" charset="0"/>
              </a:rPr>
              <a:t> during</a:t>
            </a:r>
            <a:r>
              <a:rPr lang="en-GB" sz="1600">
                <a:solidFill>
                  <a:schemeClr val="accent3"/>
                </a:solidFill>
                <a:effectLst/>
                <a:latin typeface="Arial" panose="020B0604020202020204" pitchFamily="34" charset="0"/>
              </a:rPr>
              <a:t> the </a:t>
            </a:r>
            <a:r>
              <a:rPr lang="en-GB" sz="1600" strike="noStrike">
                <a:effectLst/>
                <a:latin typeface="Arial" panose="020B0604020202020204" pitchFamily="34" charset="0"/>
              </a:rPr>
              <a:t>Revolutionary Wars</a:t>
            </a:r>
            <a:r>
              <a:rPr lang="en-GB" sz="1600">
                <a:effectLst/>
                <a:latin typeface="Arial" panose="020B0604020202020204" pitchFamily="34" charset="0"/>
              </a:rPr>
              <a:t>. He</a:t>
            </a:r>
            <a:r>
              <a:rPr lang="en-GB" sz="1600">
                <a:solidFill>
                  <a:schemeClr val="accent3"/>
                </a:solidFill>
                <a:effectLst/>
                <a:latin typeface="Arial" panose="020B0604020202020204" pitchFamily="34" charset="0"/>
              </a:rPr>
              <a:t> was the </a:t>
            </a:r>
            <a:r>
              <a:rPr lang="en-GB" sz="1600">
                <a:effectLst/>
                <a:latin typeface="Arial" panose="020B0604020202020204" pitchFamily="34" charset="0"/>
              </a:rPr>
              <a:t>leader </a:t>
            </a:r>
            <a:r>
              <a:rPr lang="en-GB" sz="1600">
                <a:solidFill>
                  <a:schemeClr val="accent3"/>
                </a:solidFill>
                <a:effectLst/>
                <a:latin typeface="Arial" panose="020B0604020202020204" pitchFamily="34" charset="0"/>
              </a:rPr>
              <a:t>of the </a:t>
            </a:r>
            <a:r>
              <a:rPr lang="en-GB" sz="1600" strike="noStrike">
                <a:effectLst/>
                <a:latin typeface="Arial" panose="020B0604020202020204" pitchFamily="34" charset="0"/>
              </a:rPr>
              <a:t>French Republic</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First Consul</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1799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1804, </a:t>
            </a:r>
            <a:r>
              <a:rPr lang="en-GB" sz="1600">
                <a:solidFill>
                  <a:schemeClr val="accent3"/>
                </a:solidFill>
                <a:effectLst/>
                <a:latin typeface="Arial" panose="020B0604020202020204" pitchFamily="34" charset="0"/>
              </a:rPr>
              <a:t>then of the </a:t>
            </a:r>
            <a:r>
              <a:rPr lang="en-GB" sz="1600" strike="noStrike">
                <a:effectLst/>
                <a:latin typeface="Arial" panose="020B0604020202020204" pitchFamily="34" charset="0"/>
              </a:rPr>
              <a:t>French Empire</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Emperor </a:t>
            </a:r>
            <a:r>
              <a:rPr lang="en-GB" sz="1600" strike="noStrike">
                <a:solidFill>
                  <a:schemeClr val="accent3"/>
                </a:solidFill>
                <a:effectLst/>
                <a:latin typeface="Arial" panose="020B0604020202020204" pitchFamily="34" charset="0"/>
              </a:rPr>
              <a:t>of the </a:t>
            </a:r>
            <a:r>
              <a:rPr lang="en-GB" sz="1600" strike="noStrike">
                <a:effectLst/>
                <a:latin typeface="Arial" panose="020B0604020202020204" pitchFamily="34" charset="0"/>
              </a:rPr>
              <a:t>French</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1804 until 1814,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a:t>
            </a:r>
            <a:r>
              <a:rPr lang="en-GB" sz="1600" strike="noStrike">
                <a:effectLst/>
                <a:latin typeface="Arial" panose="020B0604020202020204" pitchFamily="34" charset="0"/>
              </a:rPr>
              <a:t>briefly again </a:t>
            </a:r>
            <a:r>
              <a:rPr lang="en-GB" sz="1600" strike="noStrike">
                <a:solidFill>
                  <a:schemeClr val="accent3"/>
                </a:solidFill>
                <a:effectLst/>
                <a:latin typeface="Arial" panose="020B0604020202020204" pitchFamily="34" charset="0"/>
              </a:rPr>
              <a:t>in</a:t>
            </a:r>
            <a:r>
              <a:rPr lang="en-GB" sz="1600" strike="noStrike">
                <a:effectLst/>
                <a:latin typeface="Arial" panose="020B0604020202020204" pitchFamily="34" charset="0"/>
              </a:rPr>
              <a:t> 1815</a:t>
            </a:r>
            <a:r>
              <a:rPr lang="en-GB" sz="1600">
                <a:effectLst/>
                <a:latin typeface="Arial" panose="020B0604020202020204" pitchFamily="34" charset="0"/>
              </a:rPr>
              <a:t>. Napoleon's political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cultural legacy endures </a:t>
            </a:r>
            <a:r>
              <a:rPr lang="en-GB" sz="1600">
                <a:solidFill>
                  <a:schemeClr val="accent3"/>
                </a:solidFill>
                <a:effectLst/>
                <a:latin typeface="Arial" panose="020B0604020202020204" pitchFamily="34" charset="0"/>
              </a:rPr>
              <a:t>as a</a:t>
            </a:r>
            <a:r>
              <a:rPr lang="en-GB" sz="1600">
                <a:effectLst/>
                <a:latin typeface="Arial" panose="020B0604020202020204" pitchFamily="34" charset="0"/>
              </a:rPr>
              <a:t> celebrated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controversial leader. He initiated many liberal reforms </a:t>
            </a:r>
            <a:r>
              <a:rPr lang="en-GB" sz="1600">
                <a:solidFill>
                  <a:schemeClr val="accent3"/>
                </a:solidFill>
                <a:effectLst/>
                <a:latin typeface="Arial" panose="020B0604020202020204" pitchFamily="34" charset="0"/>
              </a:rPr>
              <a:t>that</a:t>
            </a:r>
            <a:r>
              <a:rPr lang="en-GB" sz="1600">
                <a:effectLst/>
                <a:latin typeface="Arial" panose="020B0604020202020204" pitchFamily="34" charset="0"/>
              </a:rPr>
              <a:t> have persisted through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years, </a:t>
            </a:r>
            <a:r>
              <a:rPr lang="en-GB" sz="1600">
                <a:solidFill>
                  <a:schemeClr val="accent3"/>
                </a:solidFill>
                <a:effectLst/>
                <a:latin typeface="Arial" panose="020B0604020202020204" pitchFamily="34" charset="0"/>
              </a:rPr>
              <a:t>and is </a:t>
            </a:r>
            <a:r>
              <a:rPr lang="en-GB" sz="1600">
                <a:effectLst/>
                <a:latin typeface="Arial" panose="020B0604020202020204" pitchFamily="34" charset="0"/>
              </a:rPr>
              <a:t>considered one </a:t>
            </a:r>
            <a:r>
              <a:rPr lang="en-GB" sz="1600">
                <a:solidFill>
                  <a:schemeClr val="accent3"/>
                </a:solidFill>
                <a:effectLst/>
                <a:latin typeface="Arial" panose="020B0604020202020204" pitchFamily="34" charset="0"/>
              </a:rPr>
              <a:t>of the </a:t>
            </a:r>
            <a:r>
              <a:rPr lang="en-GB" sz="1600">
                <a:effectLst/>
                <a:latin typeface="Arial" panose="020B0604020202020204" pitchFamily="34" charset="0"/>
              </a:rPr>
              <a:t>greatest military commanders </a:t>
            </a:r>
            <a:r>
              <a:rPr lang="en-GB" sz="1600">
                <a:solidFill>
                  <a:schemeClr val="accent3"/>
                </a:solidFill>
                <a:effectLst/>
                <a:latin typeface="Arial" panose="020B0604020202020204" pitchFamily="34" charset="0"/>
              </a:rPr>
              <a:t>in</a:t>
            </a:r>
            <a:r>
              <a:rPr lang="en-GB" sz="1600">
                <a:effectLst/>
                <a:latin typeface="Arial" panose="020B0604020202020204" pitchFamily="34" charset="0"/>
              </a:rPr>
              <a:t> history. His campaigns </a:t>
            </a:r>
            <a:r>
              <a:rPr lang="en-GB" sz="1600">
                <a:solidFill>
                  <a:schemeClr val="accent3"/>
                </a:solidFill>
                <a:effectLst/>
                <a:latin typeface="Arial" panose="020B0604020202020204" pitchFamily="34" charset="0"/>
              </a:rPr>
              <a:t>are</a:t>
            </a:r>
            <a:r>
              <a:rPr lang="en-GB" sz="1600">
                <a:effectLst/>
                <a:latin typeface="Arial" panose="020B0604020202020204" pitchFamily="34" charset="0"/>
              </a:rPr>
              <a:t> still studied </a:t>
            </a:r>
            <a:r>
              <a:rPr lang="en-GB" sz="1600">
                <a:solidFill>
                  <a:schemeClr val="accent3"/>
                </a:solidFill>
                <a:effectLst/>
                <a:latin typeface="Arial" panose="020B0604020202020204" pitchFamily="34" charset="0"/>
              </a:rPr>
              <a:t>at</a:t>
            </a:r>
            <a:r>
              <a:rPr lang="en-GB" sz="1600">
                <a:effectLst/>
                <a:latin typeface="Arial" panose="020B0604020202020204" pitchFamily="34" charset="0"/>
              </a:rPr>
              <a:t> </a:t>
            </a:r>
            <a:r>
              <a:rPr lang="en-GB" sz="1600" strike="noStrike">
                <a:effectLst/>
                <a:latin typeface="Arial" panose="020B0604020202020204" pitchFamily="34" charset="0"/>
              </a:rPr>
              <a:t>military academies</a:t>
            </a:r>
            <a:r>
              <a:rPr lang="en-GB" sz="1600">
                <a:effectLst/>
                <a:latin typeface="Arial" panose="020B0604020202020204" pitchFamily="34" charset="0"/>
              </a:rPr>
              <a:t> worldwide. Between three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six million soldiers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civilians </a:t>
            </a:r>
            <a:r>
              <a:rPr lang="en-GB" sz="1600" strike="noStrike">
                <a:effectLst/>
                <a:latin typeface="Arial" panose="020B0604020202020204" pitchFamily="34" charset="0"/>
              </a:rPr>
              <a:t>died</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in the </a:t>
            </a:r>
            <a:r>
              <a:rPr lang="en-GB" sz="1600" strike="noStrike">
                <a:effectLst/>
                <a:latin typeface="Arial" panose="020B0604020202020204" pitchFamily="34" charset="0"/>
              </a:rPr>
              <a:t>Napoleonic Wars</a:t>
            </a:r>
            <a:r>
              <a:rPr lang="en-GB" sz="1600">
                <a:effectLst/>
                <a:latin typeface="Arial" panose="020B0604020202020204" pitchFamily="34" charset="0"/>
              </a:rPr>
              <a:t>.</a:t>
            </a:r>
            <a:r>
              <a:rPr lang="en-GB" sz="1600" strike="noStrike" baseline="30000">
                <a:effectLst/>
                <a:latin typeface="Arial" panose="020B0604020202020204" pitchFamily="34" charset="0"/>
              </a:rPr>
              <a:t>[2][3]</a:t>
            </a:r>
          </a:p>
          <a:p>
            <a:pPr algn="just"/>
            <a:endParaRPr lang="en-GB" sz="1600" baseline="30000"/>
          </a:p>
          <a:p>
            <a:pPr algn="just"/>
            <a:r>
              <a:rPr lang="en-GB" sz="1600" baseline="30000"/>
              <a:t>Source: </a:t>
            </a:r>
            <a:r>
              <a:rPr lang="en-GB" sz="1600" baseline="30000">
                <a:hlinkClick r:id="rId2"/>
              </a:rPr>
              <a:t>https://en.wikipedia.org/wiki/Napoleon</a:t>
            </a:r>
            <a:r>
              <a:rPr lang="en-GB" sz="1600" baseline="30000"/>
              <a:t> 27/09/2023</a:t>
            </a:r>
            <a:endParaRPr lang="en-GB" sz="1600"/>
          </a:p>
        </p:txBody>
      </p:sp>
      <p:sp>
        <p:nvSpPr>
          <p:cNvPr id="4" name="Text Placeholder 3">
            <a:extLst>
              <a:ext uri="{FF2B5EF4-FFF2-40B4-BE49-F238E27FC236}">
                <a16:creationId xmlns:a16="http://schemas.microsoft.com/office/drawing/2014/main" id="{852C8E1D-0D9A-E5D4-B965-14AF5F0689BD}"/>
              </a:ext>
            </a:extLst>
          </p:cNvPr>
          <p:cNvSpPr>
            <a:spLocks noGrp="1"/>
          </p:cNvSpPr>
          <p:nvPr>
            <p:ph type="body" sz="quarter" idx="13"/>
          </p:nvPr>
        </p:nvSpPr>
        <p:spPr/>
        <p:txBody>
          <a:bodyPr/>
          <a:lstStyle/>
          <a:p>
            <a:r>
              <a:rPr lang="en-GB" b="1">
                <a:solidFill>
                  <a:schemeClr val="accent3"/>
                </a:solidFill>
              </a:rPr>
              <a:t>Stop Words </a:t>
            </a:r>
            <a:r>
              <a:rPr lang="en-GB" sz="1400">
                <a:solidFill>
                  <a:schemeClr val="accent3"/>
                </a:solidFill>
              </a:rPr>
              <a:t>– grammar and connecting words</a:t>
            </a:r>
            <a:endParaRPr lang="en-GB" sz="1600" b="1">
              <a:solidFill>
                <a:schemeClr val="accent3"/>
              </a:solidFill>
            </a:endParaRPr>
          </a:p>
          <a:p>
            <a:r>
              <a:rPr lang="en-GB" b="1"/>
              <a:t>Common words</a:t>
            </a:r>
          </a:p>
          <a:p>
            <a:r>
              <a:rPr lang="en-GB" b="1"/>
              <a:t>Numbers*</a:t>
            </a:r>
          </a:p>
          <a:p>
            <a:r>
              <a:rPr lang="en-GB" b="1"/>
              <a:t>Dates*</a:t>
            </a:r>
          </a:p>
          <a:p>
            <a:r>
              <a:rPr lang="en-GB" b="1"/>
              <a:t>Foreign words</a:t>
            </a:r>
          </a:p>
          <a:p>
            <a:endParaRPr lang="en-GB"/>
          </a:p>
        </p:txBody>
      </p:sp>
      <p:sp>
        <p:nvSpPr>
          <p:cNvPr id="5" name="Subtitle 4">
            <a:extLst>
              <a:ext uri="{FF2B5EF4-FFF2-40B4-BE49-F238E27FC236}">
                <a16:creationId xmlns:a16="http://schemas.microsoft.com/office/drawing/2014/main" id="{E9C177FA-65CC-F3F5-BE63-D22FE18AE7A6}"/>
              </a:ext>
            </a:extLst>
          </p:cNvPr>
          <p:cNvSpPr>
            <a:spLocks noGrp="1"/>
          </p:cNvSpPr>
          <p:nvPr>
            <p:ph type="subTitle" idx="1"/>
          </p:nvPr>
        </p:nvSpPr>
        <p:spPr/>
        <p:txBody>
          <a:bodyPr/>
          <a:lstStyle/>
          <a:p>
            <a:r>
              <a:rPr lang="en-GB"/>
              <a:t>Most text isn’t useful</a:t>
            </a:r>
          </a:p>
        </p:txBody>
      </p:sp>
      <p:sp>
        <p:nvSpPr>
          <p:cNvPr id="6" name="Title 5">
            <a:extLst>
              <a:ext uri="{FF2B5EF4-FFF2-40B4-BE49-F238E27FC236}">
                <a16:creationId xmlns:a16="http://schemas.microsoft.com/office/drawing/2014/main" id="{724D1A43-8A11-E1F8-9D4D-4C98F8DE0CCC}"/>
              </a:ext>
            </a:extLst>
          </p:cNvPr>
          <p:cNvSpPr>
            <a:spLocks noGrp="1"/>
          </p:cNvSpPr>
          <p:nvPr>
            <p:ph type="ctrTitle"/>
          </p:nvPr>
        </p:nvSpPr>
        <p:spPr/>
        <p:txBody>
          <a:bodyPr/>
          <a:lstStyle/>
          <a:p>
            <a:r>
              <a:rPr lang="en-GB"/>
              <a:t>Text Cleaning</a:t>
            </a:r>
          </a:p>
        </p:txBody>
      </p:sp>
    </p:spTree>
    <p:extLst>
      <p:ext uri="{BB962C8B-B14F-4D97-AF65-F5344CB8AC3E}">
        <p14:creationId xmlns:p14="http://schemas.microsoft.com/office/powerpoint/2010/main" val="2651947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DFFD3-A006-5BBF-6EB6-3686B89546FE}"/>
              </a:ext>
            </a:extLst>
          </p:cNvPr>
          <p:cNvSpPr>
            <a:spLocks noGrp="1"/>
          </p:cNvSpPr>
          <p:nvPr>
            <p:ph type="sldNum" sz="quarter" idx="18"/>
          </p:nvPr>
        </p:nvSpPr>
        <p:spPr/>
        <p:txBody>
          <a:bodyPr/>
          <a:lstStyle/>
          <a:p>
            <a:fld id="{3D3F7771-BA92-784A-B6DD-D9CB8E3BB7BB}" type="slidenum">
              <a:rPr lang="en-GB" smtClean="0"/>
              <a:pPr/>
              <a:t>11</a:t>
            </a:fld>
            <a:endParaRPr lang="en-GB"/>
          </a:p>
        </p:txBody>
      </p:sp>
      <p:sp>
        <p:nvSpPr>
          <p:cNvPr id="3" name="Content Placeholder 2">
            <a:extLst>
              <a:ext uri="{FF2B5EF4-FFF2-40B4-BE49-F238E27FC236}">
                <a16:creationId xmlns:a16="http://schemas.microsoft.com/office/drawing/2014/main" id="{2942050B-23D4-612D-B30F-B6ADFF656832}"/>
              </a:ext>
            </a:extLst>
          </p:cNvPr>
          <p:cNvSpPr>
            <a:spLocks noGrp="1"/>
          </p:cNvSpPr>
          <p:nvPr>
            <p:ph sz="quarter" idx="16"/>
          </p:nvPr>
        </p:nvSpPr>
        <p:spPr>
          <a:solidFill>
            <a:schemeClr val="bg1"/>
          </a:solidFill>
          <a:effectLst>
            <a:outerShdw blurRad="63500" sx="102000" sy="102000" algn="ctr" rotWithShape="0">
              <a:prstClr val="black">
                <a:alpha val="40000"/>
              </a:prstClr>
            </a:outerShdw>
          </a:effectLst>
        </p:spPr>
        <p:txBody>
          <a:bodyPr/>
          <a:lstStyle/>
          <a:p>
            <a:pPr algn="just"/>
            <a:r>
              <a:rPr lang="en-GB" sz="1600">
                <a:effectLst/>
                <a:latin typeface="Arial" panose="020B0604020202020204" pitchFamily="34" charset="0"/>
              </a:rPr>
              <a:t>Napoleon Bonaparte (born </a:t>
            </a:r>
            <a:r>
              <a:rPr lang="en-GB" sz="1600" err="1">
                <a:effectLst/>
                <a:latin typeface="Arial" panose="020B0604020202020204" pitchFamily="34" charset="0"/>
              </a:rPr>
              <a:t>Napoleone</a:t>
            </a:r>
            <a:r>
              <a:rPr lang="en-GB" sz="1600">
                <a:effectLst/>
                <a:latin typeface="Arial" panose="020B0604020202020204" pitchFamily="34" charset="0"/>
              </a:rPr>
              <a:t> Bonaparte;</a:t>
            </a:r>
            <a:r>
              <a:rPr lang="en-GB" sz="1600" strike="noStrike" baseline="30000">
                <a:effectLst/>
                <a:latin typeface="Arial" panose="020B0604020202020204" pitchFamily="34" charset="0"/>
              </a:rPr>
              <a:t>[1][b]</a:t>
            </a:r>
            <a:r>
              <a:rPr lang="en-GB" sz="1600">
                <a:effectLst/>
                <a:latin typeface="Arial" panose="020B0604020202020204" pitchFamily="34" charset="0"/>
              </a:rPr>
              <a:t> 15 August 1769 – 5 May 1821), later known </a:t>
            </a:r>
            <a:r>
              <a:rPr lang="en-GB" sz="1600">
                <a:solidFill>
                  <a:schemeClr val="accent3"/>
                </a:solidFill>
                <a:effectLst/>
                <a:latin typeface="Arial" panose="020B0604020202020204" pitchFamily="34" charset="0"/>
              </a:rPr>
              <a:t>by </a:t>
            </a:r>
            <a:r>
              <a:rPr lang="en-GB" sz="1600">
                <a:effectLst/>
                <a:latin typeface="Arial" panose="020B0604020202020204" pitchFamily="34" charset="0"/>
              </a:rPr>
              <a:t>his</a:t>
            </a:r>
            <a:r>
              <a:rPr lang="en-GB" sz="1600">
                <a:solidFill>
                  <a:schemeClr val="accent3"/>
                </a:solidFill>
                <a:effectLst/>
                <a:latin typeface="Arial" panose="020B0604020202020204" pitchFamily="34" charset="0"/>
              </a:rPr>
              <a:t> </a:t>
            </a:r>
            <a:r>
              <a:rPr lang="en-GB" sz="1600" strike="noStrike">
                <a:effectLst/>
                <a:latin typeface="Arial" panose="020B0604020202020204" pitchFamily="34" charset="0"/>
              </a:rPr>
              <a:t>regnal name</a:t>
            </a:r>
            <a:r>
              <a:rPr lang="en-GB" sz="1600">
                <a:effectLst/>
                <a:latin typeface="Arial" panose="020B0604020202020204" pitchFamily="34" charset="0"/>
              </a:rPr>
              <a:t> Napoleon I, </a:t>
            </a:r>
            <a:r>
              <a:rPr lang="en-GB" sz="1600">
                <a:solidFill>
                  <a:schemeClr val="accent3"/>
                </a:solidFill>
                <a:effectLst/>
                <a:latin typeface="Arial" panose="020B0604020202020204" pitchFamily="34" charset="0"/>
              </a:rPr>
              <a:t>was a</a:t>
            </a:r>
            <a:r>
              <a:rPr lang="en-GB" sz="1600">
                <a:effectLst/>
                <a:latin typeface="Arial" panose="020B0604020202020204" pitchFamily="34" charset="0"/>
              </a:rPr>
              <a:t> </a:t>
            </a:r>
            <a:r>
              <a:rPr lang="en-GB" sz="1600">
                <a:solidFill>
                  <a:schemeClr val="accent6">
                    <a:lumMod val="75000"/>
                  </a:schemeClr>
                </a:solidFill>
                <a:effectLst/>
                <a:latin typeface="Arial" panose="020B0604020202020204" pitchFamily="34" charset="0"/>
              </a:rPr>
              <a:t>French</a:t>
            </a:r>
            <a:r>
              <a:rPr lang="en-GB" sz="1600">
                <a:effectLst/>
                <a:latin typeface="Arial" panose="020B0604020202020204" pitchFamily="34" charset="0"/>
              </a:rPr>
              <a:t> </a:t>
            </a:r>
            <a:r>
              <a:rPr lang="en-GB" sz="1600">
                <a:solidFill>
                  <a:schemeClr val="accent6">
                    <a:lumMod val="75000"/>
                  </a:schemeClr>
                </a:solidFill>
                <a:effectLst/>
                <a:latin typeface="Arial" panose="020B0604020202020204" pitchFamily="34" charset="0"/>
              </a:rPr>
              <a:t>military</a:t>
            </a:r>
            <a:r>
              <a:rPr lang="en-GB" sz="1600">
                <a:effectLst/>
                <a:latin typeface="Arial" panose="020B0604020202020204" pitchFamily="34" charset="0"/>
              </a:rPr>
              <a:t> commander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political leader </a:t>
            </a:r>
            <a:r>
              <a:rPr lang="en-GB" sz="1600">
                <a:solidFill>
                  <a:schemeClr val="accent3"/>
                </a:solidFill>
                <a:effectLst/>
                <a:latin typeface="Arial" panose="020B0604020202020204" pitchFamily="34" charset="0"/>
              </a:rPr>
              <a:t>who</a:t>
            </a:r>
            <a:r>
              <a:rPr lang="en-GB" sz="1600">
                <a:effectLst/>
                <a:latin typeface="Arial" panose="020B0604020202020204" pitchFamily="34" charset="0"/>
              </a:rPr>
              <a:t> rose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prominence during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Revolution</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led </a:t>
            </a:r>
            <a:r>
              <a:rPr lang="en-GB" sz="1600" strike="noStrike">
                <a:effectLst/>
                <a:latin typeface="Arial" panose="020B0604020202020204" pitchFamily="34" charset="0"/>
              </a:rPr>
              <a:t>successful campaigns</a:t>
            </a:r>
            <a:r>
              <a:rPr lang="en-GB" sz="1600">
                <a:effectLst/>
                <a:latin typeface="Arial" panose="020B0604020202020204" pitchFamily="34" charset="0"/>
              </a:rPr>
              <a:t> during</a:t>
            </a:r>
            <a:r>
              <a:rPr lang="en-GB" sz="1600">
                <a:solidFill>
                  <a:schemeClr val="accent3"/>
                </a:solidFill>
                <a:effectLst/>
                <a:latin typeface="Arial" panose="020B0604020202020204" pitchFamily="34" charset="0"/>
              </a:rPr>
              <a:t> the </a:t>
            </a:r>
            <a:r>
              <a:rPr lang="en-GB" sz="1600" strike="noStrike">
                <a:effectLst/>
                <a:latin typeface="Arial" panose="020B0604020202020204" pitchFamily="34" charset="0"/>
              </a:rPr>
              <a:t>Revolutionary Wars</a:t>
            </a:r>
            <a:r>
              <a:rPr lang="en-GB" sz="1600">
                <a:effectLst/>
                <a:latin typeface="Arial" panose="020B0604020202020204" pitchFamily="34" charset="0"/>
              </a:rPr>
              <a:t>. He</a:t>
            </a:r>
            <a:r>
              <a:rPr lang="en-GB" sz="1600">
                <a:solidFill>
                  <a:schemeClr val="accent3"/>
                </a:solidFill>
                <a:effectLst/>
                <a:latin typeface="Arial" panose="020B0604020202020204" pitchFamily="34" charset="0"/>
              </a:rPr>
              <a:t> was the </a:t>
            </a:r>
            <a:r>
              <a:rPr lang="en-GB" sz="1600">
                <a:effectLst/>
                <a:latin typeface="Arial" panose="020B0604020202020204" pitchFamily="34" charset="0"/>
              </a:rPr>
              <a:t>leader </a:t>
            </a:r>
            <a:r>
              <a:rPr lang="en-GB" sz="1600">
                <a:solidFill>
                  <a:schemeClr val="accent3"/>
                </a:solidFill>
                <a:effectLst/>
                <a:latin typeface="Arial" panose="020B0604020202020204" pitchFamily="34" charset="0"/>
              </a:rPr>
              <a:t>of the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Republic</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First Consul</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1799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1804, </a:t>
            </a:r>
            <a:r>
              <a:rPr lang="en-GB" sz="1600">
                <a:solidFill>
                  <a:schemeClr val="accent3"/>
                </a:solidFill>
                <a:effectLst/>
                <a:latin typeface="Arial" panose="020B0604020202020204" pitchFamily="34" charset="0"/>
              </a:rPr>
              <a:t>then of the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Empire</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Emperor </a:t>
            </a:r>
            <a:r>
              <a:rPr lang="en-GB" sz="1600" strike="noStrike">
                <a:solidFill>
                  <a:schemeClr val="accent3"/>
                </a:solidFill>
                <a:effectLst/>
                <a:latin typeface="Arial" panose="020B0604020202020204" pitchFamily="34" charset="0"/>
              </a:rPr>
              <a:t>of the </a:t>
            </a:r>
            <a:r>
              <a:rPr lang="en-GB" sz="1600" strike="noStrike">
                <a:solidFill>
                  <a:schemeClr val="accent6">
                    <a:lumMod val="75000"/>
                  </a:schemeClr>
                </a:solidFill>
                <a:effectLst/>
                <a:latin typeface="Arial" panose="020B0604020202020204" pitchFamily="34" charset="0"/>
              </a:rPr>
              <a:t>French</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1804 until 1814,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a:t>
            </a:r>
            <a:r>
              <a:rPr lang="en-GB" sz="1600" strike="noStrike">
                <a:effectLst/>
                <a:latin typeface="Arial" panose="020B0604020202020204" pitchFamily="34" charset="0"/>
              </a:rPr>
              <a:t>briefly again </a:t>
            </a:r>
            <a:r>
              <a:rPr lang="en-GB" sz="1600" strike="noStrike">
                <a:solidFill>
                  <a:schemeClr val="accent3"/>
                </a:solidFill>
                <a:effectLst/>
                <a:latin typeface="Arial" panose="020B0604020202020204" pitchFamily="34" charset="0"/>
              </a:rPr>
              <a:t>in</a:t>
            </a:r>
            <a:r>
              <a:rPr lang="en-GB" sz="1600" strike="noStrike">
                <a:effectLst/>
                <a:latin typeface="Arial" panose="020B0604020202020204" pitchFamily="34" charset="0"/>
              </a:rPr>
              <a:t> 1815</a:t>
            </a:r>
            <a:r>
              <a:rPr lang="en-GB" sz="1600">
                <a:effectLst/>
                <a:latin typeface="Arial" panose="020B0604020202020204" pitchFamily="34" charset="0"/>
              </a:rPr>
              <a:t>. Napoleon's political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cultural legacy endures </a:t>
            </a:r>
            <a:r>
              <a:rPr lang="en-GB" sz="1600">
                <a:solidFill>
                  <a:schemeClr val="accent3"/>
                </a:solidFill>
                <a:effectLst/>
                <a:latin typeface="Arial" panose="020B0604020202020204" pitchFamily="34" charset="0"/>
              </a:rPr>
              <a:t>as a</a:t>
            </a:r>
            <a:r>
              <a:rPr lang="en-GB" sz="1600">
                <a:effectLst/>
                <a:latin typeface="Arial" panose="020B0604020202020204" pitchFamily="34" charset="0"/>
              </a:rPr>
              <a:t> celebrated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controversial leader. He initiated many liberal reforms </a:t>
            </a:r>
            <a:r>
              <a:rPr lang="en-GB" sz="1600">
                <a:solidFill>
                  <a:schemeClr val="accent3"/>
                </a:solidFill>
                <a:effectLst/>
                <a:latin typeface="Arial" panose="020B0604020202020204" pitchFamily="34" charset="0"/>
              </a:rPr>
              <a:t>that</a:t>
            </a:r>
            <a:r>
              <a:rPr lang="en-GB" sz="1600">
                <a:effectLst/>
                <a:latin typeface="Arial" panose="020B0604020202020204" pitchFamily="34" charset="0"/>
              </a:rPr>
              <a:t> have persisted through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years, </a:t>
            </a:r>
            <a:r>
              <a:rPr lang="en-GB" sz="1600">
                <a:solidFill>
                  <a:schemeClr val="accent3"/>
                </a:solidFill>
                <a:effectLst/>
                <a:latin typeface="Arial" panose="020B0604020202020204" pitchFamily="34" charset="0"/>
              </a:rPr>
              <a:t>and is </a:t>
            </a:r>
            <a:r>
              <a:rPr lang="en-GB" sz="1600">
                <a:effectLst/>
                <a:latin typeface="Arial" panose="020B0604020202020204" pitchFamily="34" charset="0"/>
              </a:rPr>
              <a:t>considered one </a:t>
            </a:r>
            <a:r>
              <a:rPr lang="en-GB" sz="1600">
                <a:solidFill>
                  <a:schemeClr val="accent3"/>
                </a:solidFill>
                <a:effectLst/>
                <a:latin typeface="Arial" panose="020B0604020202020204" pitchFamily="34" charset="0"/>
              </a:rPr>
              <a:t>of the </a:t>
            </a:r>
            <a:r>
              <a:rPr lang="en-GB" sz="1600">
                <a:effectLst/>
                <a:latin typeface="Arial" panose="020B0604020202020204" pitchFamily="34" charset="0"/>
              </a:rPr>
              <a:t>greatest </a:t>
            </a:r>
            <a:r>
              <a:rPr lang="en-GB" sz="1600">
                <a:solidFill>
                  <a:schemeClr val="accent6">
                    <a:lumMod val="75000"/>
                  </a:schemeClr>
                </a:solidFill>
                <a:effectLst/>
                <a:latin typeface="Arial" panose="020B0604020202020204" pitchFamily="34" charset="0"/>
              </a:rPr>
              <a:t>military</a:t>
            </a:r>
            <a:r>
              <a:rPr lang="en-GB" sz="1600">
                <a:effectLst/>
                <a:latin typeface="Arial" panose="020B0604020202020204" pitchFamily="34" charset="0"/>
              </a:rPr>
              <a:t> commanders </a:t>
            </a:r>
            <a:r>
              <a:rPr lang="en-GB" sz="1600">
                <a:solidFill>
                  <a:schemeClr val="accent3"/>
                </a:solidFill>
                <a:effectLst/>
                <a:latin typeface="Arial" panose="020B0604020202020204" pitchFamily="34" charset="0"/>
              </a:rPr>
              <a:t>in</a:t>
            </a:r>
            <a:r>
              <a:rPr lang="en-GB" sz="1600">
                <a:effectLst/>
                <a:latin typeface="Arial" panose="020B0604020202020204" pitchFamily="34" charset="0"/>
              </a:rPr>
              <a:t> history. His campaigns </a:t>
            </a:r>
            <a:r>
              <a:rPr lang="en-GB" sz="1600">
                <a:solidFill>
                  <a:schemeClr val="accent3"/>
                </a:solidFill>
                <a:effectLst/>
                <a:latin typeface="Arial" panose="020B0604020202020204" pitchFamily="34" charset="0"/>
              </a:rPr>
              <a:t>are</a:t>
            </a:r>
            <a:r>
              <a:rPr lang="en-GB" sz="1600">
                <a:effectLst/>
                <a:latin typeface="Arial" panose="020B0604020202020204" pitchFamily="34" charset="0"/>
              </a:rPr>
              <a:t> still studied </a:t>
            </a:r>
            <a:r>
              <a:rPr lang="en-GB" sz="1600">
                <a:solidFill>
                  <a:schemeClr val="accent3"/>
                </a:solidFill>
                <a:effectLst/>
                <a:latin typeface="Arial" panose="020B0604020202020204" pitchFamily="34" charset="0"/>
              </a:rPr>
              <a:t>at</a:t>
            </a:r>
            <a:r>
              <a:rPr lang="en-GB" sz="1600">
                <a:effectLst/>
                <a:latin typeface="Arial" panose="020B0604020202020204" pitchFamily="34" charset="0"/>
              </a:rPr>
              <a:t> </a:t>
            </a:r>
            <a:r>
              <a:rPr lang="en-GB" sz="1600" strike="noStrike">
                <a:solidFill>
                  <a:schemeClr val="accent6">
                    <a:lumMod val="75000"/>
                  </a:schemeClr>
                </a:solidFill>
                <a:effectLst/>
                <a:latin typeface="Arial" panose="020B0604020202020204" pitchFamily="34" charset="0"/>
              </a:rPr>
              <a:t>military</a:t>
            </a:r>
            <a:r>
              <a:rPr lang="en-GB" sz="1600" strike="noStrike">
                <a:effectLst/>
                <a:latin typeface="Arial" panose="020B0604020202020204" pitchFamily="34" charset="0"/>
              </a:rPr>
              <a:t> academies</a:t>
            </a:r>
            <a:r>
              <a:rPr lang="en-GB" sz="1600">
                <a:effectLst/>
                <a:latin typeface="Arial" panose="020B0604020202020204" pitchFamily="34" charset="0"/>
              </a:rPr>
              <a:t> worldwide. Between three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six million soldiers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civilians </a:t>
            </a:r>
            <a:r>
              <a:rPr lang="en-GB" sz="1600" strike="noStrike">
                <a:effectLst/>
                <a:latin typeface="Arial" panose="020B0604020202020204" pitchFamily="34" charset="0"/>
              </a:rPr>
              <a:t>died</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in the </a:t>
            </a:r>
            <a:r>
              <a:rPr lang="en-GB" sz="1600" strike="noStrike">
                <a:effectLst/>
                <a:latin typeface="Arial" panose="020B0604020202020204" pitchFamily="34" charset="0"/>
              </a:rPr>
              <a:t>Napoleonic Wars</a:t>
            </a:r>
            <a:r>
              <a:rPr lang="en-GB" sz="1600">
                <a:effectLst/>
                <a:latin typeface="Arial" panose="020B0604020202020204" pitchFamily="34" charset="0"/>
              </a:rPr>
              <a:t>.</a:t>
            </a:r>
            <a:r>
              <a:rPr lang="en-GB" sz="1600" strike="noStrike" baseline="30000">
                <a:effectLst/>
                <a:latin typeface="Arial" panose="020B0604020202020204" pitchFamily="34" charset="0"/>
              </a:rPr>
              <a:t>[2][3]</a:t>
            </a:r>
          </a:p>
          <a:p>
            <a:pPr algn="just"/>
            <a:endParaRPr lang="en-GB" sz="1600" baseline="30000"/>
          </a:p>
          <a:p>
            <a:pPr algn="just"/>
            <a:r>
              <a:rPr lang="en-GB" sz="1600" baseline="30000"/>
              <a:t>Source: </a:t>
            </a:r>
            <a:r>
              <a:rPr lang="en-GB" sz="1600" baseline="30000">
                <a:hlinkClick r:id="rId2"/>
              </a:rPr>
              <a:t>https://en.wikipedia.org/wiki/Napoleon</a:t>
            </a:r>
            <a:r>
              <a:rPr lang="en-GB" sz="1600" baseline="30000"/>
              <a:t> 27/09/2023</a:t>
            </a:r>
            <a:endParaRPr lang="en-GB" sz="1600"/>
          </a:p>
        </p:txBody>
      </p:sp>
      <p:sp>
        <p:nvSpPr>
          <p:cNvPr id="4" name="Text Placeholder 3">
            <a:extLst>
              <a:ext uri="{FF2B5EF4-FFF2-40B4-BE49-F238E27FC236}">
                <a16:creationId xmlns:a16="http://schemas.microsoft.com/office/drawing/2014/main" id="{852C8E1D-0D9A-E5D4-B965-14AF5F0689BD}"/>
              </a:ext>
            </a:extLst>
          </p:cNvPr>
          <p:cNvSpPr>
            <a:spLocks noGrp="1"/>
          </p:cNvSpPr>
          <p:nvPr>
            <p:ph type="body" sz="quarter" idx="13"/>
          </p:nvPr>
        </p:nvSpPr>
        <p:spPr/>
        <p:txBody>
          <a:bodyPr/>
          <a:lstStyle/>
          <a:p>
            <a:r>
              <a:rPr lang="en-GB" b="1">
                <a:solidFill>
                  <a:schemeClr val="accent3"/>
                </a:solidFill>
              </a:rPr>
              <a:t>Stop Words</a:t>
            </a:r>
            <a:r>
              <a:rPr lang="en-GB">
                <a:solidFill>
                  <a:schemeClr val="accent3"/>
                </a:solidFill>
              </a:rPr>
              <a:t> </a:t>
            </a:r>
            <a:r>
              <a:rPr lang="en-GB" sz="1400">
                <a:solidFill>
                  <a:schemeClr val="accent3"/>
                </a:solidFill>
              </a:rPr>
              <a:t>– grammar and connecting words</a:t>
            </a:r>
            <a:endParaRPr lang="en-GB" b="1">
              <a:solidFill>
                <a:schemeClr val="accent3"/>
              </a:solidFill>
            </a:endParaRPr>
          </a:p>
          <a:p>
            <a:r>
              <a:rPr lang="en-GB" b="1">
                <a:solidFill>
                  <a:schemeClr val="accent6">
                    <a:lumMod val="75000"/>
                  </a:schemeClr>
                </a:solidFill>
              </a:rPr>
              <a:t>Common words </a:t>
            </a:r>
            <a:r>
              <a:rPr lang="en-GB" sz="1400">
                <a:solidFill>
                  <a:schemeClr val="accent6">
                    <a:lumMod val="75000"/>
                  </a:schemeClr>
                </a:solidFill>
              </a:rPr>
              <a:t>– here: 3 or more times</a:t>
            </a:r>
          </a:p>
          <a:p>
            <a:r>
              <a:rPr lang="en-GB" b="1"/>
              <a:t>Numbers*</a:t>
            </a:r>
          </a:p>
          <a:p>
            <a:r>
              <a:rPr lang="en-GB" b="1"/>
              <a:t>Dates*</a:t>
            </a:r>
          </a:p>
          <a:p>
            <a:r>
              <a:rPr lang="en-GB" b="1"/>
              <a:t>Foreign words</a:t>
            </a:r>
          </a:p>
          <a:p>
            <a:endParaRPr lang="en-GB"/>
          </a:p>
        </p:txBody>
      </p:sp>
      <p:sp>
        <p:nvSpPr>
          <p:cNvPr id="5" name="Subtitle 4">
            <a:extLst>
              <a:ext uri="{FF2B5EF4-FFF2-40B4-BE49-F238E27FC236}">
                <a16:creationId xmlns:a16="http://schemas.microsoft.com/office/drawing/2014/main" id="{E9C177FA-65CC-F3F5-BE63-D22FE18AE7A6}"/>
              </a:ext>
            </a:extLst>
          </p:cNvPr>
          <p:cNvSpPr>
            <a:spLocks noGrp="1"/>
          </p:cNvSpPr>
          <p:nvPr>
            <p:ph type="subTitle" idx="1"/>
          </p:nvPr>
        </p:nvSpPr>
        <p:spPr/>
        <p:txBody>
          <a:bodyPr/>
          <a:lstStyle/>
          <a:p>
            <a:r>
              <a:rPr lang="en-GB"/>
              <a:t>Most text isn’t useful</a:t>
            </a:r>
          </a:p>
        </p:txBody>
      </p:sp>
      <p:sp>
        <p:nvSpPr>
          <p:cNvPr id="6" name="Title 5">
            <a:extLst>
              <a:ext uri="{FF2B5EF4-FFF2-40B4-BE49-F238E27FC236}">
                <a16:creationId xmlns:a16="http://schemas.microsoft.com/office/drawing/2014/main" id="{724D1A43-8A11-E1F8-9D4D-4C98F8DE0CCC}"/>
              </a:ext>
            </a:extLst>
          </p:cNvPr>
          <p:cNvSpPr>
            <a:spLocks noGrp="1"/>
          </p:cNvSpPr>
          <p:nvPr>
            <p:ph type="ctrTitle"/>
          </p:nvPr>
        </p:nvSpPr>
        <p:spPr/>
        <p:txBody>
          <a:bodyPr/>
          <a:lstStyle/>
          <a:p>
            <a:r>
              <a:rPr lang="en-GB"/>
              <a:t>Text Cleaning</a:t>
            </a:r>
          </a:p>
        </p:txBody>
      </p:sp>
    </p:spTree>
    <p:extLst>
      <p:ext uri="{BB962C8B-B14F-4D97-AF65-F5344CB8AC3E}">
        <p14:creationId xmlns:p14="http://schemas.microsoft.com/office/powerpoint/2010/main" val="226425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DFFD3-A006-5BBF-6EB6-3686B89546FE}"/>
              </a:ext>
            </a:extLst>
          </p:cNvPr>
          <p:cNvSpPr>
            <a:spLocks noGrp="1"/>
          </p:cNvSpPr>
          <p:nvPr>
            <p:ph type="sldNum" sz="quarter" idx="18"/>
          </p:nvPr>
        </p:nvSpPr>
        <p:spPr/>
        <p:txBody>
          <a:bodyPr/>
          <a:lstStyle/>
          <a:p>
            <a:fld id="{3D3F7771-BA92-784A-B6DD-D9CB8E3BB7BB}" type="slidenum">
              <a:rPr lang="en-GB" smtClean="0"/>
              <a:pPr/>
              <a:t>12</a:t>
            </a:fld>
            <a:endParaRPr lang="en-GB"/>
          </a:p>
        </p:txBody>
      </p:sp>
      <p:sp>
        <p:nvSpPr>
          <p:cNvPr id="3" name="Content Placeholder 2">
            <a:extLst>
              <a:ext uri="{FF2B5EF4-FFF2-40B4-BE49-F238E27FC236}">
                <a16:creationId xmlns:a16="http://schemas.microsoft.com/office/drawing/2014/main" id="{2942050B-23D4-612D-B30F-B6ADFF656832}"/>
              </a:ext>
            </a:extLst>
          </p:cNvPr>
          <p:cNvSpPr>
            <a:spLocks noGrp="1"/>
          </p:cNvSpPr>
          <p:nvPr>
            <p:ph sz="quarter" idx="16"/>
          </p:nvPr>
        </p:nvSpPr>
        <p:spPr>
          <a:solidFill>
            <a:schemeClr val="bg1"/>
          </a:solidFill>
          <a:effectLst>
            <a:outerShdw blurRad="63500" sx="102000" sy="102000" algn="ctr" rotWithShape="0">
              <a:prstClr val="black">
                <a:alpha val="40000"/>
              </a:prstClr>
            </a:outerShdw>
          </a:effectLst>
        </p:spPr>
        <p:txBody>
          <a:bodyPr/>
          <a:lstStyle/>
          <a:p>
            <a:pPr algn="just"/>
            <a:r>
              <a:rPr lang="en-GB" sz="1600">
                <a:effectLst/>
                <a:latin typeface="Arial" panose="020B0604020202020204" pitchFamily="34" charset="0"/>
              </a:rPr>
              <a:t>Napoleon Bonaparte (born </a:t>
            </a:r>
            <a:r>
              <a:rPr lang="en-GB" sz="1600" err="1">
                <a:effectLst/>
                <a:latin typeface="Arial" panose="020B0604020202020204" pitchFamily="34" charset="0"/>
              </a:rPr>
              <a:t>Napoleone</a:t>
            </a:r>
            <a:r>
              <a:rPr lang="en-GB" sz="1600">
                <a:effectLst/>
                <a:latin typeface="Arial" panose="020B0604020202020204" pitchFamily="34" charset="0"/>
              </a:rPr>
              <a:t> Bonaparte;</a:t>
            </a:r>
            <a:r>
              <a:rPr lang="en-GB" sz="1600" strike="noStrike" baseline="30000">
                <a:effectLst/>
                <a:latin typeface="Arial" panose="020B0604020202020204" pitchFamily="34" charset="0"/>
              </a:rPr>
              <a:t>[</a:t>
            </a:r>
            <a:r>
              <a:rPr lang="en-GB" sz="1600" strike="noStrike" baseline="30000">
                <a:solidFill>
                  <a:schemeClr val="accent4">
                    <a:lumMod val="75000"/>
                  </a:schemeClr>
                </a:solidFill>
                <a:effectLst/>
                <a:latin typeface="Arial" panose="020B0604020202020204" pitchFamily="34" charset="0"/>
              </a:rPr>
              <a:t>1</a:t>
            </a:r>
            <a:r>
              <a:rPr lang="en-GB" sz="1600" strike="noStrike" baseline="30000">
                <a:effectLst/>
                <a:latin typeface="Arial" panose="020B0604020202020204" pitchFamily="34" charset="0"/>
              </a:rPr>
              <a:t>][b]</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15</a:t>
            </a:r>
            <a:r>
              <a:rPr lang="en-GB" sz="1600">
                <a:effectLst/>
                <a:latin typeface="Arial" panose="020B0604020202020204" pitchFamily="34" charset="0"/>
              </a:rPr>
              <a:t> August </a:t>
            </a:r>
            <a:r>
              <a:rPr lang="en-GB" sz="1600">
                <a:solidFill>
                  <a:schemeClr val="accent4">
                    <a:lumMod val="75000"/>
                  </a:schemeClr>
                </a:solidFill>
                <a:effectLst/>
                <a:latin typeface="Arial" panose="020B0604020202020204" pitchFamily="34" charset="0"/>
              </a:rPr>
              <a:t>1769 </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5</a:t>
            </a:r>
            <a:r>
              <a:rPr lang="en-GB" sz="1600">
                <a:effectLst/>
                <a:latin typeface="Arial" panose="020B0604020202020204" pitchFamily="34" charset="0"/>
              </a:rPr>
              <a:t> May </a:t>
            </a:r>
            <a:r>
              <a:rPr lang="en-GB" sz="1600">
                <a:solidFill>
                  <a:schemeClr val="accent4">
                    <a:lumMod val="75000"/>
                  </a:schemeClr>
                </a:solidFill>
                <a:effectLst/>
                <a:latin typeface="Arial" panose="020B0604020202020204" pitchFamily="34" charset="0"/>
              </a:rPr>
              <a:t>1821</a:t>
            </a:r>
            <a:r>
              <a:rPr lang="en-GB" sz="1600">
                <a:effectLst/>
                <a:latin typeface="Arial" panose="020B0604020202020204" pitchFamily="34" charset="0"/>
              </a:rPr>
              <a:t>), later known </a:t>
            </a:r>
            <a:r>
              <a:rPr lang="en-GB" sz="1600">
                <a:solidFill>
                  <a:schemeClr val="accent3"/>
                </a:solidFill>
                <a:effectLst/>
                <a:latin typeface="Arial" panose="020B0604020202020204" pitchFamily="34" charset="0"/>
              </a:rPr>
              <a:t>by </a:t>
            </a:r>
            <a:r>
              <a:rPr lang="en-GB" sz="1600">
                <a:effectLst/>
                <a:latin typeface="Arial" panose="020B0604020202020204" pitchFamily="34" charset="0"/>
              </a:rPr>
              <a:t>his</a:t>
            </a:r>
            <a:r>
              <a:rPr lang="en-GB" sz="1600">
                <a:solidFill>
                  <a:schemeClr val="accent3"/>
                </a:solidFill>
                <a:effectLst/>
                <a:latin typeface="Arial" panose="020B0604020202020204" pitchFamily="34" charset="0"/>
              </a:rPr>
              <a:t> </a:t>
            </a:r>
            <a:r>
              <a:rPr lang="en-GB" sz="1600" strike="noStrike">
                <a:effectLst/>
                <a:latin typeface="Arial" panose="020B0604020202020204" pitchFamily="34" charset="0"/>
              </a:rPr>
              <a:t>regnal name</a:t>
            </a:r>
            <a:r>
              <a:rPr lang="en-GB" sz="1600">
                <a:effectLst/>
                <a:latin typeface="Arial" panose="020B0604020202020204" pitchFamily="34" charset="0"/>
              </a:rPr>
              <a:t> Napoleon I, </a:t>
            </a:r>
            <a:r>
              <a:rPr lang="en-GB" sz="1600">
                <a:solidFill>
                  <a:schemeClr val="accent3"/>
                </a:solidFill>
                <a:effectLst/>
                <a:latin typeface="Arial" panose="020B0604020202020204" pitchFamily="34" charset="0"/>
              </a:rPr>
              <a:t>was a</a:t>
            </a:r>
            <a:r>
              <a:rPr lang="en-GB" sz="1600">
                <a:effectLst/>
                <a:latin typeface="Arial" panose="020B0604020202020204" pitchFamily="34" charset="0"/>
              </a:rPr>
              <a:t> </a:t>
            </a:r>
            <a:r>
              <a:rPr lang="en-GB" sz="1600">
                <a:solidFill>
                  <a:schemeClr val="accent6">
                    <a:lumMod val="75000"/>
                  </a:schemeClr>
                </a:solidFill>
                <a:effectLst/>
                <a:latin typeface="Arial" panose="020B0604020202020204" pitchFamily="34" charset="0"/>
              </a:rPr>
              <a:t>French</a:t>
            </a:r>
            <a:r>
              <a:rPr lang="en-GB" sz="1600">
                <a:effectLst/>
                <a:latin typeface="Arial" panose="020B0604020202020204" pitchFamily="34" charset="0"/>
              </a:rPr>
              <a:t> </a:t>
            </a:r>
            <a:r>
              <a:rPr lang="en-GB" sz="1600">
                <a:solidFill>
                  <a:schemeClr val="accent6">
                    <a:lumMod val="75000"/>
                  </a:schemeClr>
                </a:solidFill>
                <a:effectLst/>
                <a:latin typeface="Arial" panose="020B0604020202020204" pitchFamily="34" charset="0"/>
              </a:rPr>
              <a:t>military</a:t>
            </a:r>
            <a:r>
              <a:rPr lang="en-GB" sz="1600">
                <a:effectLst/>
                <a:latin typeface="Arial" panose="020B0604020202020204" pitchFamily="34" charset="0"/>
              </a:rPr>
              <a:t> commander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political leader </a:t>
            </a:r>
            <a:r>
              <a:rPr lang="en-GB" sz="1600">
                <a:solidFill>
                  <a:schemeClr val="accent3"/>
                </a:solidFill>
                <a:effectLst/>
                <a:latin typeface="Arial" panose="020B0604020202020204" pitchFamily="34" charset="0"/>
              </a:rPr>
              <a:t>who</a:t>
            </a:r>
            <a:r>
              <a:rPr lang="en-GB" sz="1600">
                <a:effectLst/>
                <a:latin typeface="Arial" panose="020B0604020202020204" pitchFamily="34" charset="0"/>
              </a:rPr>
              <a:t> rose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prominence during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Revolution</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led </a:t>
            </a:r>
            <a:r>
              <a:rPr lang="en-GB" sz="1600" strike="noStrike">
                <a:effectLst/>
                <a:latin typeface="Arial" panose="020B0604020202020204" pitchFamily="34" charset="0"/>
              </a:rPr>
              <a:t>successful campaigns</a:t>
            </a:r>
            <a:r>
              <a:rPr lang="en-GB" sz="1600">
                <a:effectLst/>
                <a:latin typeface="Arial" panose="020B0604020202020204" pitchFamily="34" charset="0"/>
              </a:rPr>
              <a:t> during</a:t>
            </a:r>
            <a:r>
              <a:rPr lang="en-GB" sz="1600">
                <a:solidFill>
                  <a:schemeClr val="accent3"/>
                </a:solidFill>
                <a:effectLst/>
                <a:latin typeface="Arial" panose="020B0604020202020204" pitchFamily="34" charset="0"/>
              </a:rPr>
              <a:t> the </a:t>
            </a:r>
            <a:r>
              <a:rPr lang="en-GB" sz="1600" strike="noStrike">
                <a:effectLst/>
                <a:latin typeface="Arial" panose="020B0604020202020204" pitchFamily="34" charset="0"/>
              </a:rPr>
              <a:t>Revolutionary Wars</a:t>
            </a:r>
            <a:r>
              <a:rPr lang="en-GB" sz="1600">
                <a:effectLst/>
                <a:latin typeface="Arial" panose="020B0604020202020204" pitchFamily="34" charset="0"/>
              </a:rPr>
              <a:t>. He</a:t>
            </a:r>
            <a:r>
              <a:rPr lang="en-GB" sz="1600">
                <a:solidFill>
                  <a:schemeClr val="accent3"/>
                </a:solidFill>
                <a:effectLst/>
                <a:latin typeface="Arial" panose="020B0604020202020204" pitchFamily="34" charset="0"/>
              </a:rPr>
              <a:t> was the </a:t>
            </a:r>
            <a:r>
              <a:rPr lang="en-GB" sz="1600">
                <a:effectLst/>
                <a:latin typeface="Arial" panose="020B0604020202020204" pitchFamily="34" charset="0"/>
              </a:rPr>
              <a:t>leader </a:t>
            </a:r>
            <a:r>
              <a:rPr lang="en-GB" sz="1600">
                <a:solidFill>
                  <a:schemeClr val="accent3"/>
                </a:solidFill>
                <a:effectLst/>
                <a:latin typeface="Arial" panose="020B0604020202020204" pitchFamily="34" charset="0"/>
              </a:rPr>
              <a:t>of the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Republic</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First Consul</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1799</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1804</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then of the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Empire</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Emperor </a:t>
            </a:r>
            <a:r>
              <a:rPr lang="en-GB" sz="1600" strike="noStrike">
                <a:solidFill>
                  <a:schemeClr val="accent3"/>
                </a:solidFill>
                <a:effectLst/>
                <a:latin typeface="Arial" panose="020B0604020202020204" pitchFamily="34" charset="0"/>
              </a:rPr>
              <a:t>of the </a:t>
            </a:r>
            <a:r>
              <a:rPr lang="en-GB" sz="1600" strike="noStrike">
                <a:solidFill>
                  <a:schemeClr val="accent6">
                    <a:lumMod val="75000"/>
                  </a:schemeClr>
                </a:solidFill>
                <a:effectLst/>
                <a:latin typeface="Arial" panose="020B0604020202020204" pitchFamily="34" charset="0"/>
              </a:rPr>
              <a:t>French</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1804</a:t>
            </a:r>
            <a:r>
              <a:rPr lang="en-GB" sz="1600">
                <a:effectLst/>
                <a:latin typeface="Arial" panose="020B0604020202020204" pitchFamily="34" charset="0"/>
              </a:rPr>
              <a:t> until </a:t>
            </a:r>
            <a:r>
              <a:rPr lang="en-GB" sz="1600">
                <a:solidFill>
                  <a:schemeClr val="accent4">
                    <a:lumMod val="75000"/>
                  </a:schemeClr>
                </a:solidFill>
                <a:effectLst/>
                <a:latin typeface="Arial" panose="020B0604020202020204" pitchFamily="34" charset="0"/>
              </a:rPr>
              <a:t>1814</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a:t>
            </a:r>
            <a:r>
              <a:rPr lang="en-GB" sz="1600" strike="noStrike">
                <a:effectLst/>
                <a:latin typeface="Arial" panose="020B0604020202020204" pitchFamily="34" charset="0"/>
              </a:rPr>
              <a:t>briefly again </a:t>
            </a:r>
            <a:r>
              <a:rPr lang="en-GB" sz="1600" strike="noStrike">
                <a:solidFill>
                  <a:schemeClr val="accent3"/>
                </a:solidFill>
                <a:effectLst/>
                <a:latin typeface="Arial" panose="020B0604020202020204" pitchFamily="34" charset="0"/>
              </a:rPr>
              <a:t>in</a:t>
            </a:r>
            <a:r>
              <a:rPr lang="en-GB" sz="1600" strike="noStrike">
                <a:effectLst/>
                <a:latin typeface="Arial" panose="020B0604020202020204" pitchFamily="34" charset="0"/>
              </a:rPr>
              <a:t> </a:t>
            </a:r>
            <a:r>
              <a:rPr lang="en-GB" sz="1600" strike="noStrike">
                <a:solidFill>
                  <a:schemeClr val="accent4">
                    <a:lumMod val="75000"/>
                  </a:schemeClr>
                </a:solidFill>
                <a:effectLst/>
                <a:latin typeface="Arial" panose="020B0604020202020204" pitchFamily="34" charset="0"/>
              </a:rPr>
              <a:t>1815</a:t>
            </a:r>
            <a:r>
              <a:rPr lang="en-GB" sz="1600">
                <a:effectLst/>
                <a:latin typeface="Arial" panose="020B0604020202020204" pitchFamily="34" charset="0"/>
              </a:rPr>
              <a:t>. Napoleon's political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cultural legacy endures </a:t>
            </a:r>
            <a:r>
              <a:rPr lang="en-GB" sz="1600">
                <a:solidFill>
                  <a:schemeClr val="accent3"/>
                </a:solidFill>
                <a:effectLst/>
                <a:latin typeface="Arial" panose="020B0604020202020204" pitchFamily="34" charset="0"/>
              </a:rPr>
              <a:t>as a</a:t>
            </a:r>
            <a:r>
              <a:rPr lang="en-GB" sz="1600">
                <a:effectLst/>
                <a:latin typeface="Arial" panose="020B0604020202020204" pitchFamily="34" charset="0"/>
              </a:rPr>
              <a:t> celebrated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controversial leader. He initiated many liberal reforms </a:t>
            </a:r>
            <a:r>
              <a:rPr lang="en-GB" sz="1600">
                <a:solidFill>
                  <a:schemeClr val="accent3"/>
                </a:solidFill>
                <a:effectLst/>
                <a:latin typeface="Arial" panose="020B0604020202020204" pitchFamily="34" charset="0"/>
              </a:rPr>
              <a:t>that</a:t>
            </a:r>
            <a:r>
              <a:rPr lang="en-GB" sz="1600">
                <a:effectLst/>
                <a:latin typeface="Arial" panose="020B0604020202020204" pitchFamily="34" charset="0"/>
              </a:rPr>
              <a:t> have persisted through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years, </a:t>
            </a:r>
            <a:r>
              <a:rPr lang="en-GB" sz="1600">
                <a:solidFill>
                  <a:schemeClr val="accent3"/>
                </a:solidFill>
                <a:effectLst/>
                <a:latin typeface="Arial" panose="020B0604020202020204" pitchFamily="34" charset="0"/>
              </a:rPr>
              <a:t>and is </a:t>
            </a:r>
            <a:r>
              <a:rPr lang="en-GB" sz="1600">
                <a:effectLst/>
                <a:latin typeface="Arial" panose="020B0604020202020204" pitchFamily="34" charset="0"/>
              </a:rPr>
              <a:t>considered one </a:t>
            </a:r>
            <a:r>
              <a:rPr lang="en-GB" sz="1600">
                <a:solidFill>
                  <a:schemeClr val="accent3"/>
                </a:solidFill>
                <a:effectLst/>
                <a:latin typeface="Arial" panose="020B0604020202020204" pitchFamily="34" charset="0"/>
              </a:rPr>
              <a:t>of the </a:t>
            </a:r>
            <a:r>
              <a:rPr lang="en-GB" sz="1600">
                <a:effectLst/>
                <a:latin typeface="Arial" panose="020B0604020202020204" pitchFamily="34" charset="0"/>
              </a:rPr>
              <a:t>greatest </a:t>
            </a:r>
            <a:r>
              <a:rPr lang="en-GB" sz="1600">
                <a:solidFill>
                  <a:schemeClr val="accent6">
                    <a:lumMod val="75000"/>
                  </a:schemeClr>
                </a:solidFill>
                <a:effectLst/>
                <a:latin typeface="Arial" panose="020B0604020202020204" pitchFamily="34" charset="0"/>
              </a:rPr>
              <a:t>military</a:t>
            </a:r>
            <a:r>
              <a:rPr lang="en-GB" sz="1600">
                <a:effectLst/>
                <a:latin typeface="Arial" panose="020B0604020202020204" pitchFamily="34" charset="0"/>
              </a:rPr>
              <a:t> commanders </a:t>
            </a:r>
            <a:r>
              <a:rPr lang="en-GB" sz="1600">
                <a:solidFill>
                  <a:schemeClr val="accent3"/>
                </a:solidFill>
                <a:effectLst/>
                <a:latin typeface="Arial" panose="020B0604020202020204" pitchFamily="34" charset="0"/>
              </a:rPr>
              <a:t>in</a:t>
            </a:r>
            <a:r>
              <a:rPr lang="en-GB" sz="1600">
                <a:effectLst/>
                <a:latin typeface="Arial" panose="020B0604020202020204" pitchFamily="34" charset="0"/>
              </a:rPr>
              <a:t> history. His campaigns </a:t>
            </a:r>
            <a:r>
              <a:rPr lang="en-GB" sz="1600">
                <a:solidFill>
                  <a:schemeClr val="accent3"/>
                </a:solidFill>
                <a:effectLst/>
                <a:latin typeface="Arial" panose="020B0604020202020204" pitchFamily="34" charset="0"/>
              </a:rPr>
              <a:t>are</a:t>
            </a:r>
            <a:r>
              <a:rPr lang="en-GB" sz="1600">
                <a:effectLst/>
                <a:latin typeface="Arial" panose="020B0604020202020204" pitchFamily="34" charset="0"/>
              </a:rPr>
              <a:t> still studied </a:t>
            </a:r>
            <a:r>
              <a:rPr lang="en-GB" sz="1600">
                <a:solidFill>
                  <a:schemeClr val="accent3"/>
                </a:solidFill>
                <a:effectLst/>
                <a:latin typeface="Arial" panose="020B0604020202020204" pitchFamily="34" charset="0"/>
              </a:rPr>
              <a:t>at</a:t>
            </a:r>
            <a:r>
              <a:rPr lang="en-GB" sz="1600">
                <a:effectLst/>
                <a:latin typeface="Arial" panose="020B0604020202020204" pitchFamily="34" charset="0"/>
              </a:rPr>
              <a:t> </a:t>
            </a:r>
            <a:r>
              <a:rPr lang="en-GB" sz="1600" strike="noStrike">
                <a:solidFill>
                  <a:schemeClr val="accent6">
                    <a:lumMod val="75000"/>
                  </a:schemeClr>
                </a:solidFill>
                <a:effectLst/>
                <a:latin typeface="Arial" panose="020B0604020202020204" pitchFamily="34" charset="0"/>
              </a:rPr>
              <a:t>military</a:t>
            </a:r>
            <a:r>
              <a:rPr lang="en-GB" sz="1600" strike="noStrike">
                <a:effectLst/>
                <a:latin typeface="Arial" panose="020B0604020202020204" pitchFamily="34" charset="0"/>
              </a:rPr>
              <a:t> academies</a:t>
            </a:r>
            <a:r>
              <a:rPr lang="en-GB" sz="1600">
                <a:effectLst/>
                <a:latin typeface="Arial" panose="020B0604020202020204" pitchFamily="34" charset="0"/>
              </a:rPr>
              <a:t> worldwide. Between three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six million soldiers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civilians </a:t>
            </a:r>
            <a:r>
              <a:rPr lang="en-GB" sz="1600" strike="noStrike">
                <a:effectLst/>
                <a:latin typeface="Arial" panose="020B0604020202020204" pitchFamily="34" charset="0"/>
              </a:rPr>
              <a:t>died</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in the </a:t>
            </a:r>
            <a:r>
              <a:rPr lang="en-GB" sz="1600" strike="noStrike">
                <a:effectLst/>
                <a:latin typeface="Arial" panose="020B0604020202020204" pitchFamily="34" charset="0"/>
              </a:rPr>
              <a:t>Napoleonic Wars</a:t>
            </a:r>
            <a:r>
              <a:rPr lang="en-GB" sz="1600">
                <a:effectLst/>
                <a:latin typeface="Arial" panose="020B0604020202020204" pitchFamily="34" charset="0"/>
              </a:rPr>
              <a:t>.</a:t>
            </a:r>
            <a:r>
              <a:rPr lang="en-GB" sz="1600" strike="noStrike" baseline="30000">
                <a:effectLst/>
                <a:latin typeface="Arial" panose="020B0604020202020204" pitchFamily="34" charset="0"/>
              </a:rPr>
              <a:t>[</a:t>
            </a:r>
            <a:r>
              <a:rPr lang="en-GB" sz="1600" strike="noStrike" baseline="30000">
                <a:solidFill>
                  <a:schemeClr val="accent4">
                    <a:lumMod val="75000"/>
                  </a:schemeClr>
                </a:solidFill>
                <a:effectLst/>
                <a:latin typeface="Arial" panose="020B0604020202020204" pitchFamily="34" charset="0"/>
              </a:rPr>
              <a:t>2</a:t>
            </a:r>
            <a:r>
              <a:rPr lang="en-GB" sz="1600" strike="noStrike" baseline="30000">
                <a:effectLst/>
                <a:latin typeface="Arial" panose="020B0604020202020204" pitchFamily="34" charset="0"/>
              </a:rPr>
              <a:t>][</a:t>
            </a:r>
            <a:r>
              <a:rPr lang="en-GB" sz="1600" strike="noStrike" baseline="30000">
                <a:solidFill>
                  <a:schemeClr val="accent4">
                    <a:lumMod val="75000"/>
                  </a:schemeClr>
                </a:solidFill>
                <a:effectLst/>
                <a:latin typeface="Arial" panose="020B0604020202020204" pitchFamily="34" charset="0"/>
              </a:rPr>
              <a:t>3</a:t>
            </a:r>
            <a:r>
              <a:rPr lang="en-GB" sz="1600" strike="noStrike" baseline="30000">
                <a:effectLst/>
                <a:latin typeface="Arial" panose="020B0604020202020204" pitchFamily="34" charset="0"/>
              </a:rPr>
              <a:t>]</a:t>
            </a:r>
          </a:p>
          <a:p>
            <a:pPr algn="just"/>
            <a:endParaRPr lang="en-GB" sz="1600" baseline="30000"/>
          </a:p>
          <a:p>
            <a:pPr algn="just"/>
            <a:r>
              <a:rPr lang="en-GB" sz="1600" baseline="30000"/>
              <a:t>Source: </a:t>
            </a:r>
            <a:r>
              <a:rPr lang="en-GB" sz="1600" baseline="30000">
                <a:hlinkClick r:id="rId2"/>
              </a:rPr>
              <a:t>https://en.wikipedia.org/wiki/Napoleon</a:t>
            </a:r>
            <a:r>
              <a:rPr lang="en-GB" sz="1600" baseline="30000"/>
              <a:t> 27/09/2023</a:t>
            </a:r>
            <a:endParaRPr lang="en-GB" sz="1600"/>
          </a:p>
        </p:txBody>
      </p:sp>
      <p:sp>
        <p:nvSpPr>
          <p:cNvPr id="4" name="Text Placeholder 3">
            <a:extLst>
              <a:ext uri="{FF2B5EF4-FFF2-40B4-BE49-F238E27FC236}">
                <a16:creationId xmlns:a16="http://schemas.microsoft.com/office/drawing/2014/main" id="{852C8E1D-0D9A-E5D4-B965-14AF5F0689BD}"/>
              </a:ext>
            </a:extLst>
          </p:cNvPr>
          <p:cNvSpPr>
            <a:spLocks noGrp="1"/>
          </p:cNvSpPr>
          <p:nvPr>
            <p:ph type="body" sz="quarter" idx="13"/>
          </p:nvPr>
        </p:nvSpPr>
        <p:spPr/>
        <p:txBody>
          <a:bodyPr/>
          <a:lstStyle/>
          <a:p>
            <a:r>
              <a:rPr lang="en-GB" b="1">
                <a:solidFill>
                  <a:schemeClr val="accent3"/>
                </a:solidFill>
              </a:rPr>
              <a:t>Stop Words</a:t>
            </a:r>
            <a:r>
              <a:rPr lang="en-GB">
                <a:solidFill>
                  <a:schemeClr val="accent3"/>
                </a:solidFill>
              </a:rPr>
              <a:t> </a:t>
            </a:r>
            <a:r>
              <a:rPr lang="en-GB" sz="1400">
                <a:solidFill>
                  <a:schemeClr val="accent3"/>
                </a:solidFill>
              </a:rPr>
              <a:t>– grammar and connecting words</a:t>
            </a:r>
            <a:endParaRPr lang="en-GB" b="1">
              <a:solidFill>
                <a:schemeClr val="accent3"/>
              </a:solidFill>
            </a:endParaRPr>
          </a:p>
          <a:p>
            <a:r>
              <a:rPr lang="en-GB" b="1">
                <a:solidFill>
                  <a:schemeClr val="accent6">
                    <a:lumMod val="75000"/>
                  </a:schemeClr>
                </a:solidFill>
              </a:rPr>
              <a:t>Common words </a:t>
            </a:r>
            <a:r>
              <a:rPr lang="en-GB" sz="1400">
                <a:solidFill>
                  <a:schemeClr val="accent6">
                    <a:lumMod val="75000"/>
                  </a:schemeClr>
                </a:solidFill>
              </a:rPr>
              <a:t>– here: 3 or more times</a:t>
            </a:r>
          </a:p>
          <a:p>
            <a:r>
              <a:rPr lang="en-GB" b="1">
                <a:solidFill>
                  <a:schemeClr val="accent4">
                    <a:lumMod val="75000"/>
                  </a:schemeClr>
                </a:solidFill>
              </a:rPr>
              <a:t>Numbers*</a:t>
            </a:r>
            <a:r>
              <a:rPr lang="en-GB">
                <a:solidFill>
                  <a:schemeClr val="accent4">
                    <a:lumMod val="75000"/>
                  </a:schemeClr>
                </a:solidFill>
              </a:rPr>
              <a:t> </a:t>
            </a:r>
            <a:r>
              <a:rPr lang="en-GB" sz="1400">
                <a:solidFill>
                  <a:schemeClr val="accent4">
                    <a:lumMod val="75000"/>
                  </a:schemeClr>
                </a:solidFill>
              </a:rPr>
              <a:t>- may be useful </a:t>
            </a:r>
          </a:p>
          <a:p>
            <a:r>
              <a:rPr lang="en-GB" b="1"/>
              <a:t>Dates*</a:t>
            </a:r>
          </a:p>
          <a:p>
            <a:r>
              <a:rPr lang="en-GB" b="1"/>
              <a:t>Foreign words</a:t>
            </a:r>
          </a:p>
          <a:p>
            <a:endParaRPr lang="en-GB"/>
          </a:p>
        </p:txBody>
      </p:sp>
      <p:sp>
        <p:nvSpPr>
          <p:cNvPr id="5" name="Subtitle 4">
            <a:extLst>
              <a:ext uri="{FF2B5EF4-FFF2-40B4-BE49-F238E27FC236}">
                <a16:creationId xmlns:a16="http://schemas.microsoft.com/office/drawing/2014/main" id="{E9C177FA-65CC-F3F5-BE63-D22FE18AE7A6}"/>
              </a:ext>
            </a:extLst>
          </p:cNvPr>
          <p:cNvSpPr>
            <a:spLocks noGrp="1"/>
          </p:cNvSpPr>
          <p:nvPr>
            <p:ph type="subTitle" idx="1"/>
          </p:nvPr>
        </p:nvSpPr>
        <p:spPr/>
        <p:txBody>
          <a:bodyPr/>
          <a:lstStyle/>
          <a:p>
            <a:r>
              <a:rPr lang="en-GB"/>
              <a:t>Most text isn’t useful</a:t>
            </a:r>
          </a:p>
        </p:txBody>
      </p:sp>
      <p:sp>
        <p:nvSpPr>
          <p:cNvPr id="6" name="Title 5">
            <a:extLst>
              <a:ext uri="{FF2B5EF4-FFF2-40B4-BE49-F238E27FC236}">
                <a16:creationId xmlns:a16="http://schemas.microsoft.com/office/drawing/2014/main" id="{724D1A43-8A11-E1F8-9D4D-4C98F8DE0CCC}"/>
              </a:ext>
            </a:extLst>
          </p:cNvPr>
          <p:cNvSpPr>
            <a:spLocks noGrp="1"/>
          </p:cNvSpPr>
          <p:nvPr>
            <p:ph type="ctrTitle"/>
          </p:nvPr>
        </p:nvSpPr>
        <p:spPr/>
        <p:txBody>
          <a:bodyPr/>
          <a:lstStyle/>
          <a:p>
            <a:r>
              <a:rPr lang="en-GB"/>
              <a:t>Text Cleaning</a:t>
            </a:r>
          </a:p>
        </p:txBody>
      </p:sp>
    </p:spTree>
    <p:extLst>
      <p:ext uri="{BB962C8B-B14F-4D97-AF65-F5344CB8AC3E}">
        <p14:creationId xmlns:p14="http://schemas.microsoft.com/office/powerpoint/2010/main" val="1855101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DFFD3-A006-5BBF-6EB6-3686B89546FE}"/>
              </a:ext>
            </a:extLst>
          </p:cNvPr>
          <p:cNvSpPr>
            <a:spLocks noGrp="1"/>
          </p:cNvSpPr>
          <p:nvPr>
            <p:ph type="sldNum" sz="quarter" idx="18"/>
          </p:nvPr>
        </p:nvSpPr>
        <p:spPr/>
        <p:txBody>
          <a:bodyPr/>
          <a:lstStyle/>
          <a:p>
            <a:fld id="{3D3F7771-BA92-784A-B6DD-D9CB8E3BB7BB}" type="slidenum">
              <a:rPr lang="en-GB" smtClean="0"/>
              <a:pPr/>
              <a:t>13</a:t>
            </a:fld>
            <a:endParaRPr lang="en-GB"/>
          </a:p>
        </p:txBody>
      </p:sp>
      <p:sp>
        <p:nvSpPr>
          <p:cNvPr id="3" name="Content Placeholder 2">
            <a:extLst>
              <a:ext uri="{FF2B5EF4-FFF2-40B4-BE49-F238E27FC236}">
                <a16:creationId xmlns:a16="http://schemas.microsoft.com/office/drawing/2014/main" id="{2942050B-23D4-612D-B30F-B6ADFF656832}"/>
              </a:ext>
            </a:extLst>
          </p:cNvPr>
          <p:cNvSpPr>
            <a:spLocks noGrp="1"/>
          </p:cNvSpPr>
          <p:nvPr>
            <p:ph sz="quarter" idx="16"/>
          </p:nvPr>
        </p:nvSpPr>
        <p:spPr>
          <a:solidFill>
            <a:schemeClr val="bg1"/>
          </a:solidFill>
          <a:effectLst>
            <a:outerShdw blurRad="63500" sx="102000" sy="102000" algn="ctr" rotWithShape="0">
              <a:prstClr val="black">
                <a:alpha val="40000"/>
              </a:prstClr>
            </a:outerShdw>
          </a:effectLst>
        </p:spPr>
        <p:txBody>
          <a:bodyPr/>
          <a:lstStyle/>
          <a:p>
            <a:pPr algn="just"/>
            <a:r>
              <a:rPr lang="en-GB" sz="1600">
                <a:effectLst/>
                <a:latin typeface="Arial" panose="020B0604020202020204" pitchFamily="34" charset="0"/>
              </a:rPr>
              <a:t>Napoleon Bonaparte (born </a:t>
            </a:r>
            <a:r>
              <a:rPr lang="en-GB" sz="1600" err="1">
                <a:effectLst/>
                <a:latin typeface="Arial" panose="020B0604020202020204" pitchFamily="34" charset="0"/>
              </a:rPr>
              <a:t>Napoleone</a:t>
            </a:r>
            <a:r>
              <a:rPr lang="en-GB" sz="1600">
                <a:effectLst/>
                <a:latin typeface="Arial" panose="020B0604020202020204" pitchFamily="34" charset="0"/>
              </a:rPr>
              <a:t> Bonaparte;</a:t>
            </a:r>
            <a:r>
              <a:rPr lang="en-GB" sz="1600" strike="noStrike" baseline="30000">
                <a:effectLst/>
                <a:latin typeface="Arial" panose="020B0604020202020204" pitchFamily="34" charset="0"/>
              </a:rPr>
              <a:t>[</a:t>
            </a:r>
            <a:r>
              <a:rPr lang="en-GB" sz="1600" strike="noStrike" baseline="30000">
                <a:solidFill>
                  <a:schemeClr val="accent4">
                    <a:lumMod val="75000"/>
                  </a:schemeClr>
                </a:solidFill>
                <a:effectLst/>
                <a:latin typeface="Arial" panose="020B0604020202020204" pitchFamily="34" charset="0"/>
              </a:rPr>
              <a:t>1</a:t>
            </a:r>
            <a:r>
              <a:rPr lang="en-GB" sz="1600" strike="noStrike" baseline="30000">
                <a:effectLst/>
                <a:latin typeface="Arial" panose="020B0604020202020204" pitchFamily="34" charset="0"/>
              </a:rPr>
              <a:t>][b]</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15</a:t>
            </a:r>
            <a:r>
              <a:rPr lang="en-GB" sz="1600">
                <a:effectLst/>
                <a:latin typeface="Arial" panose="020B0604020202020204" pitchFamily="34" charset="0"/>
              </a:rPr>
              <a:t> </a:t>
            </a:r>
            <a:r>
              <a:rPr lang="en-GB" sz="1600">
                <a:solidFill>
                  <a:schemeClr val="accent1"/>
                </a:solidFill>
                <a:effectLst/>
                <a:latin typeface="Arial" panose="020B0604020202020204" pitchFamily="34" charset="0"/>
              </a:rPr>
              <a:t>August</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1769 </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5</a:t>
            </a:r>
            <a:r>
              <a:rPr lang="en-GB" sz="1600">
                <a:effectLst/>
                <a:latin typeface="Arial" panose="020B0604020202020204" pitchFamily="34" charset="0"/>
              </a:rPr>
              <a:t> </a:t>
            </a:r>
            <a:r>
              <a:rPr lang="en-GB" sz="1600">
                <a:solidFill>
                  <a:schemeClr val="accent1"/>
                </a:solidFill>
                <a:effectLst/>
                <a:latin typeface="Arial" panose="020B0604020202020204" pitchFamily="34" charset="0"/>
              </a:rPr>
              <a:t>May</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1821</a:t>
            </a:r>
            <a:r>
              <a:rPr lang="en-GB" sz="1600">
                <a:effectLst/>
                <a:latin typeface="Arial" panose="020B0604020202020204" pitchFamily="34" charset="0"/>
              </a:rPr>
              <a:t>), later known </a:t>
            </a:r>
            <a:r>
              <a:rPr lang="en-GB" sz="1600">
                <a:solidFill>
                  <a:schemeClr val="accent3"/>
                </a:solidFill>
                <a:effectLst/>
                <a:latin typeface="Arial" panose="020B0604020202020204" pitchFamily="34" charset="0"/>
              </a:rPr>
              <a:t>by </a:t>
            </a:r>
            <a:r>
              <a:rPr lang="en-GB" sz="1600">
                <a:effectLst/>
                <a:latin typeface="Arial" panose="020B0604020202020204" pitchFamily="34" charset="0"/>
              </a:rPr>
              <a:t>his</a:t>
            </a:r>
            <a:r>
              <a:rPr lang="en-GB" sz="1600">
                <a:solidFill>
                  <a:schemeClr val="accent3"/>
                </a:solidFill>
                <a:effectLst/>
                <a:latin typeface="Arial" panose="020B0604020202020204" pitchFamily="34" charset="0"/>
              </a:rPr>
              <a:t> </a:t>
            </a:r>
            <a:r>
              <a:rPr lang="en-GB" sz="1600" strike="noStrike">
                <a:effectLst/>
                <a:latin typeface="Arial" panose="020B0604020202020204" pitchFamily="34" charset="0"/>
              </a:rPr>
              <a:t>regnal name</a:t>
            </a:r>
            <a:r>
              <a:rPr lang="en-GB" sz="1600">
                <a:effectLst/>
                <a:latin typeface="Arial" panose="020B0604020202020204" pitchFamily="34" charset="0"/>
              </a:rPr>
              <a:t> Napoleon I, </a:t>
            </a:r>
            <a:r>
              <a:rPr lang="en-GB" sz="1600">
                <a:solidFill>
                  <a:schemeClr val="accent3"/>
                </a:solidFill>
                <a:effectLst/>
                <a:latin typeface="Arial" panose="020B0604020202020204" pitchFamily="34" charset="0"/>
              </a:rPr>
              <a:t>was a</a:t>
            </a:r>
            <a:r>
              <a:rPr lang="en-GB" sz="1600">
                <a:effectLst/>
                <a:latin typeface="Arial" panose="020B0604020202020204" pitchFamily="34" charset="0"/>
              </a:rPr>
              <a:t> </a:t>
            </a:r>
            <a:r>
              <a:rPr lang="en-GB" sz="1600">
                <a:solidFill>
                  <a:schemeClr val="accent6">
                    <a:lumMod val="75000"/>
                  </a:schemeClr>
                </a:solidFill>
                <a:effectLst/>
                <a:latin typeface="Arial" panose="020B0604020202020204" pitchFamily="34" charset="0"/>
              </a:rPr>
              <a:t>French</a:t>
            </a:r>
            <a:r>
              <a:rPr lang="en-GB" sz="1600">
                <a:effectLst/>
                <a:latin typeface="Arial" panose="020B0604020202020204" pitchFamily="34" charset="0"/>
              </a:rPr>
              <a:t> </a:t>
            </a:r>
            <a:r>
              <a:rPr lang="en-GB" sz="1600">
                <a:solidFill>
                  <a:schemeClr val="accent6">
                    <a:lumMod val="75000"/>
                  </a:schemeClr>
                </a:solidFill>
                <a:effectLst/>
                <a:latin typeface="Arial" panose="020B0604020202020204" pitchFamily="34" charset="0"/>
              </a:rPr>
              <a:t>military</a:t>
            </a:r>
            <a:r>
              <a:rPr lang="en-GB" sz="1600">
                <a:effectLst/>
                <a:latin typeface="Arial" panose="020B0604020202020204" pitchFamily="34" charset="0"/>
              </a:rPr>
              <a:t> commander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political leader </a:t>
            </a:r>
            <a:r>
              <a:rPr lang="en-GB" sz="1600">
                <a:solidFill>
                  <a:schemeClr val="accent3"/>
                </a:solidFill>
                <a:effectLst/>
                <a:latin typeface="Arial" panose="020B0604020202020204" pitchFamily="34" charset="0"/>
              </a:rPr>
              <a:t>who</a:t>
            </a:r>
            <a:r>
              <a:rPr lang="en-GB" sz="1600">
                <a:effectLst/>
                <a:latin typeface="Arial" panose="020B0604020202020204" pitchFamily="34" charset="0"/>
              </a:rPr>
              <a:t> rose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prominence during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Revolution</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led </a:t>
            </a:r>
            <a:r>
              <a:rPr lang="en-GB" sz="1600" strike="noStrike">
                <a:effectLst/>
                <a:latin typeface="Arial" panose="020B0604020202020204" pitchFamily="34" charset="0"/>
              </a:rPr>
              <a:t>successful campaigns</a:t>
            </a:r>
            <a:r>
              <a:rPr lang="en-GB" sz="1600">
                <a:effectLst/>
                <a:latin typeface="Arial" panose="020B0604020202020204" pitchFamily="34" charset="0"/>
              </a:rPr>
              <a:t> during</a:t>
            </a:r>
            <a:r>
              <a:rPr lang="en-GB" sz="1600">
                <a:solidFill>
                  <a:schemeClr val="accent3"/>
                </a:solidFill>
                <a:effectLst/>
                <a:latin typeface="Arial" panose="020B0604020202020204" pitchFamily="34" charset="0"/>
              </a:rPr>
              <a:t> the </a:t>
            </a:r>
            <a:r>
              <a:rPr lang="en-GB" sz="1600" strike="noStrike">
                <a:effectLst/>
                <a:latin typeface="Arial" panose="020B0604020202020204" pitchFamily="34" charset="0"/>
              </a:rPr>
              <a:t>Revolutionary Wars</a:t>
            </a:r>
            <a:r>
              <a:rPr lang="en-GB" sz="1600">
                <a:effectLst/>
                <a:latin typeface="Arial" panose="020B0604020202020204" pitchFamily="34" charset="0"/>
              </a:rPr>
              <a:t>. He</a:t>
            </a:r>
            <a:r>
              <a:rPr lang="en-GB" sz="1600">
                <a:solidFill>
                  <a:schemeClr val="accent3"/>
                </a:solidFill>
                <a:effectLst/>
                <a:latin typeface="Arial" panose="020B0604020202020204" pitchFamily="34" charset="0"/>
              </a:rPr>
              <a:t> was the </a:t>
            </a:r>
            <a:r>
              <a:rPr lang="en-GB" sz="1600">
                <a:effectLst/>
                <a:latin typeface="Arial" panose="020B0604020202020204" pitchFamily="34" charset="0"/>
              </a:rPr>
              <a:t>leader </a:t>
            </a:r>
            <a:r>
              <a:rPr lang="en-GB" sz="1600">
                <a:solidFill>
                  <a:schemeClr val="accent3"/>
                </a:solidFill>
                <a:effectLst/>
                <a:latin typeface="Arial" panose="020B0604020202020204" pitchFamily="34" charset="0"/>
              </a:rPr>
              <a:t>of the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Republic</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First Consul</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1799</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1804</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then of the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Empire</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Emperor </a:t>
            </a:r>
            <a:r>
              <a:rPr lang="en-GB" sz="1600" strike="noStrike">
                <a:solidFill>
                  <a:schemeClr val="accent3"/>
                </a:solidFill>
                <a:effectLst/>
                <a:latin typeface="Arial" panose="020B0604020202020204" pitchFamily="34" charset="0"/>
              </a:rPr>
              <a:t>of the </a:t>
            </a:r>
            <a:r>
              <a:rPr lang="en-GB" sz="1600" strike="noStrike">
                <a:solidFill>
                  <a:schemeClr val="accent6">
                    <a:lumMod val="75000"/>
                  </a:schemeClr>
                </a:solidFill>
                <a:effectLst/>
                <a:latin typeface="Arial" panose="020B0604020202020204" pitchFamily="34" charset="0"/>
              </a:rPr>
              <a:t>French</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1804</a:t>
            </a:r>
            <a:r>
              <a:rPr lang="en-GB" sz="1600">
                <a:effectLst/>
                <a:latin typeface="Arial" panose="020B0604020202020204" pitchFamily="34" charset="0"/>
              </a:rPr>
              <a:t> until </a:t>
            </a:r>
            <a:r>
              <a:rPr lang="en-GB" sz="1600">
                <a:solidFill>
                  <a:schemeClr val="accent4">
                    <a:lumMod val="75000"/>
                  </a:schemeClr>
                </a:solidFill>
                <a:effectLst/>
                <a:latin typeface="Arial" panose="020B0604020202020204" pitchFamily="34" charset="0"/>
              </a:rPr>
              <a:t>1814</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a:t>
            </a:r>
            <a:r>
              <a:rPr lang="en-GB" sz="1600" strike="noStrike">
                <a:effectLst/>
                <a:latin typeface="Arial" panose="020B0604020202020204" pitchFamily="34" charset="0"/>
              </a:rPr>
              <a:t>briefly again </a:t>
            </a:r>
            <a:r>
              <a:rPr lang="en-GB" sz="1600" strike="noStrike">
                <a:solidFill>
                  <a:schemeClr val="accent3"/>
                </a:solidFill>
                <a:effectLst/>
                <a:latin typeface="Arial" panose="020B0604020202020204" pitchFamily="34" charset="0"/>
              </a:rPr>
              <a:t>in</a:t>
            </a:r>
            <a:r>
              <a:rPr lang="en-GB" sz="1600" strike="noStrike">
                <a:effectLst/>
                <a:latin typeface="Arial" panose="020B0604020202020204" pitchFamily="34" charset="0"/>
              </a:rPr>
              <a:t> </a:t>
            </a:r>
            <a:r>
              <a:rPr lang="en-GB" sz="1600" strike="noStrike">
                <a:solidFill>
                  <a:schemeClr val="accent4">
                    <a:lumMod val="75000"/>
                  </a:schemeClr>
                </a:solidFill>
                <a:effectLst/>
                <a:latin typeface="Arial" panose="020B0604020202020204" pitchFamily="34" charset="0"/>
              </a:rPr>
              <a:t>1815</a:t>
            </a:r>
            <a:r>
              <a:rPr lang="en-GB" sz="1600">
                <a:effectLst/>
                <a:latin typeface="Arial" panose="020B0604020202020204" pitchFamily="34" charset="0"/>
              </a:rPr>
              <a:t>. Napoleon's political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cultural legacy endures </a:t>
            </a:r>
            <a:r>
              <a:rPr lang="en-GB" sz="1600">
                <a:solidFill>
                  <a:schemeClr val="accent3"/>
                </a:solidFill>
                <a:effectLst/>
                <a:latin typeface="Arial" panose="020B0604020202020204" pitchFamily="34" charset="0"/>
              </a:rPr>
              <a:t>as a</a:t>
            </a:r>
            <a:r>
              <a:rPr lang="en-GB" sz="1600">
                <a:effectLst/>
                <a:latin typeface="Arial" panose="020B0604020202020204" pitchFamily="34" charset="0"/>
              </a:rPr>
              <a:t> celebrated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controversial leader. He initiated many liberal reforms </a:t>
            </a:r>
            <a:r>
              <a:rPr lang="en-GB" sz="1600">
                <a:solidFill>
                  <a:schemeClr val="accent3"/>
                </a:solidFill>
                <a:effectLst/>
                <a:latin typeface="Arial" panose="020B0604020202020204" pitchFamily="34" charset="0"/>
              </a:rPr>
              <a:t>that</a:t>
            </a:r>
            <a:r>
              <a:rPr lang="en-GB" sz="1600">
                <a:effectLst/>
                <a:latin typeface="Arial" panose="020B0604020202020204" pitchFamily="34" charset="0"/>
              </a:rPr>
              <a:t> have persisted through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years, </a:t>
            </a:r>
            <a:r>
              <a:rPr lang="en-GB" sz="1600">
                <a:solidFill>
                  <a:schemeClr val="accent3"/>
                </a:solidFill>
                <a:effectLst/>
                <a:latin typeface="Arial" panose="020B0604020202020204" pitchFamily="34" charset="0"/>
              </a:rPr>
              <a:t>and is </a:t>
            </a:r>
            <a:r>
              <a:rPr lang="en-GB" sz="1600">
                <a:effectLst/>
                <a:latin typeface="Arial" panose="020B0604020202020204" pitchFamily="34" charset="0"/>
              </a:rPr>
              <a:t>considered one </a:t>
            </a:r>
            <a:r>
              <a:rPr lang="en-GB" sz="1600">
                <a:solidFill>
                  <a:schemeClr val="accent3"/>
                </a:solidFill>
                <a:effectLst/>
                <a:latin typeface="Arial" panose="020B0604020202020204" pitchFamily="34" charset="0"/>
              </a:rPr>
              <a:t>of the </a:t>
            </a:r>
            <a:r>
              <a:rPr lang="en-GB" sz="1600">
                <a:effectLst/>
                <a:latin typeface="Arial" panose="020B0604020202020204" pitchFamily="34" charset="0"/>
              </a:rPr>
              <a:t>greatest </a:t>
            </a:r>
            <a:r>
              <a:rPr lang="en-GB" sz="1600">
                <a:solidFill>
                  <a:schemeClr val="accent6">
                    <a:lumMod val="75000"/>
                  </a:schemeClr>
                </a:solidFill>
                <a:effectLst/>
                <a:latin typeface="Arial" panose="020B0604020202020204" pitchFamily="34" charset="0"/>
              </a:rPr>
              <a:t>military</a:t>
            </a:r>
            <a:r>
              <a:rPr lang="en-GB" sz="1600">
                <a:effectLst/>
                <a:latin typeface="Arial" panose="020B0604020202020204" pitchFamily="34" charset="0"/>
              </a:rPr>
              <a:t> commanders </a:t>
            </a:r>
            <a:r>
              <a:rPr lang="en-GB" sz="1600">
                <a:solidFill>
                  <a:schemeClr val="accent3"/>
                </a:solidFill>
                <a:effectLst/>
                <a:latin typeface="Arial" panose="020B0604020202020204" pitchFamily="34" charset="0"/>
              </a:rPr>
              <a:t>in</a:t>
            </a:r>
            <a:r>
              <a:rPr lang="en-GB" sz="1600">
                <a:effectLst/>
                <a:latin typeface="Arial" panose="020B0604020202020204" pitchFamily="34" charset="0"/>
              </a:rPr>
              <a:t> history. His campaigns </a:t>
            </a:r>
            <a:r>
              <a:rPr lang="en-GB" sz="1600">
                <a:solidFill>
                  <a:schemeClr val="accent3"/>
                </a:solidFill>
                <a:effectLst/>
                <a:latin typeface="Arial" panose="020B0604020202020204" pitchFamily="34" charset="0"/>
              </a:rPr>
              <a:t>are</a:t>
            </a:r>
            <a:r>
              <a:rPr lang="en-GB" sz="1600">
                <a:effectLst/>
                <a:latin typeface="Arial" panose="020B0604020202020204" pitchFamily="34" charset="0"/>
              </a:rPr>
              <a:t> still studied </a:t>
            </a:r>
            <a:r>
              <a:rPr lang="en-GB" sz="1600">
                <a:solidFill>
                  <a:schemeClr val="accent3"/>
                </a:solidFill>
                <a:effectLst/>
                <a:latin typeface="Arial" panose="020B0604020202020204" pitchFamily="34" charset="0"/>
              </a:rPr>
              <a:t>at</a:t>
            </a:r>
            <a:r>
              <a:rPr lang="en-GB" sz="1600">
                <a:effectLst/>
                <a:latin typeface="Arial" panose="020B0604020202020204" pitchFamily="34" charset="0"/>
              </a:rPr>
              <a:t> </a:t>
            </a:r>
            <a:r>
              <a:rPr lang="en-GB" sz="1600" strike="noStrike">
                <a:solidFill>
                  <a:schemeClr val="accent6">
                    <a:lumMod val="75000"/>
                  </a:schemeClr>
                </a:solidFill>
                <a:effectLst/>
                <a:latin typeface="Arial" panose="020B0604020202020204" pitchFamily="34" charset="0"/>
              </a:rPr>
              <a:t>military</a:t>
            </a:r>
            <a:r>
              <a:rPr lang="en-GB" sz="1600" strike="noStrike">
                <a:effectLst/>
                <a:latin typeface="Arial" panose="020B0604020202020204" pitchFamily="34" charset="0"/>
              </a:rPr>
              <a:t> academies</a:t>
            </a:r>
            <a:r>
              <a:rPr lang="en-GB" sz="1600">
                <a:effectLst/>
                <a:latin typeface="Arial" panose="020B0604020202020204" pitchFamily="34" charset="0"/>
              </a:rPr>
              <a:t> worldwide. Between three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six million soldiers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civilians </a:t>
            </a:r>
            <a:r>
              <a:rPr lang="en-GB" sz="1600" strike="noStrike">
                <a:effectLst/>
                <a:latin typeface="Arial" panose="020B0604020202020204" pitchFamily="34" charset="0"/>
              </a:rPr>
              <a:t>died</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in the </a:t>
            </a:r>
            <a:r>
              <a:rPr lang="en-GB" sz="1600" strike="noStrike">
                <a:effectLst/>
                <a:latin typeface="Arial" panose="020B0604020202020204" pitchFamily="34" charset="0"/>
              </a:rPr>
              <a:t>Napoleonic Wars</a:t>
            </a:r>
            <a:r>
              <a:rPr lang="en-GB" sz="1600">
                <a:effectLst/>
                <a:latin typeface="Arial" panose="020B0604020202020204" pitchFamily="34" charset="0"/>
              </a:rPr>
              <a:t>.</a:t>
            </a:r>
            <a:r>
              <a:rPr lang="en-GB" sz="1600" strike="noStrike" baseline="30000">
                <a:effectLst/>
                <a:latin typeface="Arial" panose="020B0604020202020204" pitchFamily="34" charset="0"/>
              </a:rPr>
              <a:t>[</a:t>
            </a:r>
            <a:r>
              <a:rPr lang="en-GB" sz="1600" strike="noStrike" baseline="30000">
                <a:solidFill>
                  <a:schemeClr val="accent4">
                    <a:lumMod val="75000"/>
                  </a:schemeClr>
                </a:solidFill>
                <a:effectLst/>
                <a:latin typeface="Arial" panose="020B0604020202020204" pitchFamily="34" charset="0"/>
              </a:rPr>
              <a:t>2</a:t>
            </a:r>
            <a:r>
              <a:rPr lang="en-GB" sz="1600" strike="noStrike" baseline="30000">
                <a:effectLst/>
                <a:latin typeface="Arial" panose="020B0604020202020204" pitchFamily="34" charset="0"/>
              </a:rPr>
              <a:t>][</a:t>
            </a:r>
            <a:r>
              <a:rPr lang="en-GB" sz="1600" strike="noStrike" baseline="30000">
                <a:solidFill>
                  <a:schemeClr val="accent4">
                    <a:lumMod val="75000"/>
                  </a:schemeClr>
                </a:solidFill>
                <a:effectLst/>
                <a:latin typeface="Arial" panose="020B0604020202020204" pitchFamily="34" charset="0"/>
              </a:rPr>
              <a:t>3</a:t>
            </a:r>
            <a:r>
              <a:rPr lang="en-GB" sz="1600" strike="noStrike" baseline="30000">
                <a:effectLst/>
                <a:latin typeface="Arial" panose="020B0604020202020204" pitchFamily="34" charset="0"/>
              </a:rPr>
              <a:t>]</a:t>
            </a:r>
          </a:p>
          <a:p>
            <a:pPr algn="just"/>
            <a:endParaRPr lang="en-GB" sz="1600" baseline="30000"/>
          </a:p>
          <a:p>
            <a:pPr algn="just"/>
            <a:r>
              <a:rPr lang="en-GB" sz="1600" baseline="30000"/>
              <a:t>Source: </a:t>
            </a:r>
            <a:r>
              <a:rPr lang="en-GB" sz="1600" baseline="30000">
                <a:hlinkClick r:id="rId2"/>
              </a:rPr>
              <a:t>https://en.wikipedia.org/wiki/Napoleon</a:t>
            </a:r>
            <a:r>
              <a:rPr lang="en-GB" sz="1600" baseline="30000"/>
              <a:t> 27/09/2023</a:t>
            </a:r>
            <a:endParaRPr lang="en-GB" sz="1600"/>
          </a:p>
        </p:txBody>
      </p:sp>
      <p:sp>
        <p:nvSpPr>
          <p:cNvPr id="4" name="Text Placeholder 3">
            <a:extLst>
              <a:ext uri="{FF2B5EF4-FFF2-40B4-BE49-F238E27FC236}">
                <a16:creationId xmlns:a16="http://schemas.microsoft.com/office/drawing/2014/main" id="{852C8E1D-0D9A-E5D4-B965-14AF5F0689BD}"/>
              </a:ext>
            </a:extLst>
          </p:cNvPr>
          <p:cNvSpPr>
            <a:spLocks noGrp="1"/>
          </p:cNvSpPr>
          <p:nvPr>
            <p:ph type="body" sz="quarter" idx="13"/>
          </p:nvPr>
        </p:nvSpPr>
        <p:spPr/>
        <p:txBody>
          <a:bodyPr/>
          <a:lstStyle/>
          <a:p>
            <a:r>
              <a:rPr lang="en-GB" b="1">
                <a:solidFill>
                  <a:schemeClr val="accent3"/>
                </a:solidFill>
              </a:rPr>
              <a:t>Stop Words</a:t>
            </a:r>
            <a:r>
              <a:rPr lang="en-GB">
                <a:solidFill>
                  <a:schemeClr val="accent3"/>
                </a:solidFill>
              </a:rPr>
              <a:t> </a:t>
            </a:r>
            <a:r>
              <a:rPr lang="en-GB" sz="1400">
                <a:solidFill>
                  <a:schemeClr val="accent3"/>
                </a:solidFill>
              </a:rPr>
              <a:t>– grammar and connecting words</a:t>
            </a:r>
            <a:endParaRPr lang="en-GB" b="1">
              <a:solidFill>
                <a:schemeClr val="accent3"/>
              </a:solidFill>
            </a:endParaRPr>
          </a:p>
          <a:p>
            <a:r>
              <a:rPr lang="en-GB" b="1">
                <a:solidFill>
                  <a:schemeClr val="accent6">
                    <a:lumMod val="75000"/>
                  </a:schemeClr>
                </a:solidFill>
              </a:rPr>
              <a:t>Common words </a:t>
            </a:r>
            <a:r>
              <a:rPr lang="en-GB" sz="1400">
                <a:solidFill>
                  <a:schemeClr val="accent6">
                    <a:lumMod val="75000"/>
                  </a:schemeClr>
                </a:solidFill>
              </a:rPr>
              <a:t>– here: 3 or more times</a:t>
            </a:r>
          </a:p>
          <a:p>
            <a:r>
              <a:rPr lang="en-GB" b="1">
                <a:solidFill>
                  <a:schemeClr val="accent4">
                    <a:lumMod val="75000"/>
                  </a:schemeClr>
                </a:solidFill>
              </a:rPr>
              <a:t>Numbers*</a:t>
            </a:r>
            <a:r>
              <a:rPr lang="en-GB">
                <a:solidFill>
                  <a:schemeClr val="accent4">
                    <a:lumMod val="75000"/>
                  </a:schemeClr>
                </a:solidFill>
              </a:rPr>
              <a:t> </a:t>
            </a:r>
            <a:r>
              <a:rPr lang="en-GB" sz="1400">
                <a:solidFill>
                  <a:schemeClr val="accent4">
                    <a:lumMod val="75000"/>
                  </a:schemeClr>
                </a:solidFill>
              </a:rPr>
              <a:t>- may be useful </a:t>
            </a:r>
          </a:p>
          <a:p>
            <a:r>
              <a:rPr lang="en-GB" b="1">
                <a:solidFill>
                  <a:schemeClr val="accent1"/>
                </a:solidFill>
              </a:rPr>
              <a:t>Dates*</a:t>
            </a:r>
            <a:r>
              <a:rPr lang="en-GB">
                <a:solidFill>
                  <a:schemeClr val="accent1"/>
                </a:solidFill>
              </a:rPr>
              <a:t> </a:t>
            </a:r>
            <a:r>
              <a:rPr lang="en-GB" sz="1400">
                <a:solidFill>
                  <a:schemeClr val="accent1"/>
                </a:solidFill>
              </a:rPr>
              <a:t>- may be useful</a:t>
            </a:r>
            <a:endParaRPr lang="en-GB" b="1">
              <a:solidFill>
                <a:schemeClr val="accent1"/>
              </a:solidFill>
            </a:endParaRPr>
          </a:p>
          <a:p>
            <a:r>
              <a:rPr lang="en-GB" b="1"/>
              <a:t>Foreign words</a:t>
            </a:r>
          </a:p>
          <a:p>
            <a:endParaRPr lang="en-GB"/>
          </a:p>
        </p:txBody>
      </p:sp>
      <p:sp>
        <p:nvSpPr>
          <p:cNvPr id="5" name="Subtitle 4">
            <a:extLst>
              <a:ext uri="{FF2B5EF4-FFF2-40B4-BE49-F238E27FC236}">
                <a16:creationId xmlns:a16="http://schemas.microsoft.com/office/drawing/2014/main" id="{E9C177FA-65CC-F3F5-BE63-D22FE18AE7A6}"/>
              </a:ext>
            </a:extLst>
          </p:cNvPr>
          <p:cNvSpPr>
            <a:spLocks noGrp="1"/>
          </p:cNvSpPr>
          <p:nvPr>
            <p:ph type="subTitle" idx="1"/>
          </p:nvPr>
        </p:nvSpPr>
        <p:spPr/>
        <p:txBody>
          <a:bodyPr/>
          <a:lstStyle/>
          <a:p>
            <a:r>
              <a:rPr lang="en-GB"/>
              <a:t>Most text isn’t useful</a:t>
            </a:r>
          </a:p>
        </p:txBody>
      </p:sp>
      <p:sp>
        <p:nvSpPr>
          <p:cNvPr id="6" name="Title 5">
            <a:extLst>
              <a:ext uri="{FF2B5EF4-FFF2-40B4-BE49-F238E27FC236}">
                <a16:creationId xmlns:a16="http://schemas.microsoft.com/office/drawing/2014/main" id="{724D1A43-8A11-E1F8-9D4D-4C98F8DE0CCC}"/>
              </a:ext>
            </a:extLst>
          </p:cNvPr>
          <p:cNvSpPr>
            <a:spLocks noGrp="1"/>
          </p:cNvSpPr>
          <p:nvPr>
            <p:ph type="ctrTitle"/>
          </p:nvPr>
        </p:nvSpPr>
        <p:spPr/>
        <p:txBody>
          <a:bodyPr/>
          <a:lstStyle/>
          <a:p>
            <a:r>
              <a:rPr lang="en-GB"/>
              <a:t>Text Cleaning</a:t>
            </a:r>
          </a:p>
        </p:txBody>
      </p:sp>
    </p:spTree>
    <p:extLst>
      <p:ext uri="{BB962C8B-B14F-4D97-AF65-F5344CB8AC3E}">
        <p14:creationId xmlns:p14="http://schemas.microsoft.com/office/powerpoint/2010/main" val="668715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DFFD3-A006-5BBF-6EB6-3686B89546FE}"/>
              </a:ext>
            </a:extLst>
          </p:cNvPr>
          <p:cNvSpPr>
            <a:spLocks noGrp="1"/>
          </p:cNvSpPr>
          <p:nvPr>
            <p:ph type="sldNum" sz="quarter" idx="18"/>
          </p:nvPr>
        </p:nvSpPr>
        <p:spPr/>
        <p:txBody>
          <a:bodyPr/>
          <a:lstStyle/>
          <a:p>
            <a:fld id="{3D3F7771-BA92-784A-B6DD-D9CB8E3BB7BB}" type="slidenum">
              <a:rPr lang="en-GB" smtClean="0"/>
              <a:pPr/>
              <a:t>14</a:t>
            </a:fld>
            <a:endParaRPr lang="en-GB"/>
          </a:p>
        </p:txBody>
      </p:sp>
      <p:sp>
        <p:nvSpPr>
          <p:cNvPr id="3" name="Content Placeholder 2">
            <a:extLst>
              <a:ext uri="{FF2B5EF4-FFF2-40B4-BE49-F238E27FC236}">
                <a16:creationId xmlns:a16="http://schemas.microsoft.com/office/drawing/2014/main" id="{2942050B-23D4-612D-B30F-B6ADFF656832}"/>
              </a:ext>
            </a:extLst>
          </p:cNvPr>
          <p:cNvSpPr>
            <a:spLocks noGrp="1"/>
          </p:cNvSpPr>
          <p:nvPr>
            <p:ph sz="quarter" idx="16"/>
          </p:nvPr>
        </p:nvSpPr>
        <p:spPr>
          <a:solidFill>
            <a:schemeClr val="bg1"/>
          </a:solidFill>
          <a:effectLst>
            <a:outerShdw blurRad="63500" sx="102000" sy="102000" algn="ctr" rotWithShape="0">
              <a:prstClr val="black">
                <a:alpha val="40000"/>
              </a:prstClr>
            </a:outerShdw>
          </a:effectLst>
        </p:spPr>
        <p:txBody>
          <a:bodyPr/>
          <a:lstStyle/>
          <a:p>
            <a:pPr algn="just"/>
            <a:r>
              <a:rPr lang="en-GB" sz="1600">
                <a:effectLst/>
                <a:latin typeface="Arial" panose="020B0604020202020204" pitchFamily="34" charset="0"/>
              </a:rPr>
              <a:t>Napoleon Bonaparte (born </a:t>
            </a:r>
            <a:r>
              <a:rPr lang="en-GB" sz="1600" err="1">
                <a:effectLst/>
                <a:latin typeface="Arial" panose="020B0604020202020204" pitchFamily="34" charset="0"/>
              </a:rPr>
              <a:t>Napoleone</a:t>
            </a:r>
            <a:r>
              <a:rPr lang="en-GB" sz="1600">
                <a:effectLst/>
                <a:latin typeface="Arial" panose="020B0604020202020204" pitchFamily="34" charset="0"/>
              </a:rPr>
              <a:t> Bonaparte;</a:t>
            </a:r>
            <a:r>
              <a:rPr lang="en-GB" sz="1600" strike="noStrike" baseline="30000">
                <a:effectLst/>
                <a:latin typeface="Arial" panose="020B0604020202020204" pitchFamily="34" charset="0"/>
              </a:rPr>
              <a:t>[</a:t>
            </a:r>
            <a:r>
              <a:rPr lang="en-GB" sz="1600" strike="noStrike" baseline="30000">
                <a:solidFill>
                  <a:schemeClr val="accent4">
                    <a:lumMod val="75000"/>
                  </a:schemeClr>
                </a:solidFill>
                <a:effectLst/>
                <a:latin typeface="Arial" panose="020B0604020202020204" pitchFamily="34" charset="0"/>
              </a:rPr>
              <a:t>1</a:t>
            </a:r>
            <a:r>
              <a:rPr lang="en-GB" sz="1600" strike="noStrike" baseline="30000">
                <a:effectLst/>
                <a:latin typeface="Arial" panose="020B0604020202020204" pitchFamily="34" charset="0"/>
              </a:rPr>
              <a:t>][b]</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15</a:t>
            </a:r>
            <a:r>
              <a:rPr lang="en-GB" sz="1600">
                <a:effectLst/>
                <a:latin typeface="Arial" panose="020B0604020202020204" pitchFamily="34" charset="0"/>
              </a:rPr>
              <a:t> </a:t>
            </a:r>
            <a:r>
              <a:rPr lang="en-GB" sz="1600">
                <a:solidFill>
                  <a:schemeClr val="accent1"/>
                </a:solidFill>
                <a:effectLst/>
                <a:latin typeface="Arial" panose="020B0604020202020204" pitchFamily="34" charset="0"/>
              </a:rPr>
              <a:t>August</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1769 </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5</a:t>
            </a:r>
            <a:r>
              <a:rPr lang="en-GB" sz="1600">
                <a:effectLst/>
                <a:latin typeface="Arial" panose="020B0604020202020204" pitchFamily="34" charset="0"/>
              </a:rPr>
              <a:t> </a:t>
            </a:r>
            <a:r>
              <a:rPr lang="en-GB" sz="1600">
                <a:solidFill>
                  <a:schemeClr val="accent1"/>
                </a:solidFill>
                <a:effectLst/>
                <a:latin typeface="Arial" panose="020B0604020202020204" pitchFamily="34" charset="0"/>
              </a:rPr>
              <a:t>May</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1821</a:t>
            </a:r>
            <a:r>
              <a:rPr lang="en-GB" sz="1600">
                <a:effectLst/>
                <a:latin typeface="Arial" panose="020B0604020202020204" pitchFamily="34" charset="0"/>
              </a:rPr>
              <a:t>), later known </a:t>
            </a:r>
            <a:r>
              <a:rPr lang="en-GB" sz="1600">
                <a:solidFill>
                  <a:schemeClr val="accent3"/>
                </a:solidFill>
                <a:effectLst/>
                <a:latin typeface="Arial" panose="020B0604020202020204" pitchFamily="34" charset="0"/>
              </a:rPr>
              <a:t>by </a:t>
            </a:r>
            <a:r>
              <a:rPr lang="en-GB" sz="1600">
                <a:effectLst/>
                <a:latin typeface="Arial" panose="020B0604020202020204" pitchFamily="34" charset="0"/>
              </a:rPr>
              <a:t>his</a:t>
            </a:r>
            <a:r>
              <a:rPr lang="en-GB" sz="1600">
                <a:solidFill>
                  <a:schemeClr val="accent3"/>
                </a:solidFill>
                <a:effectLst/>
                <a:latin typeface="Arial" panose="020B0604020202020204" pitchFamily="34" charset="0"/>
              </a:rPr>
              <a:t> </a:t>
            </a:r>
            <a:r>
              <a:rPr lang="en-GB" sz="1600" strike="noStrike">
                <a:effectLst/>
                <a:latin typeface="Arial" panose="020B0604020202020204" pitchFamily="34" charset="0"/>
              </a:rPr>
              <a:t>regnal name</a:t>
            </a:r>
            <a:r>
              <a:rPr lang="en-GB" sz="1600">
                <a:effectLst/>
                <a:latin typeface="Arial" panose="020B0604020202020204" pitchFamily="34" charset="0"/>
              </a:rPr>
              <a:t> Napoleon I, </a:t>
            </a:r>
            <a:r>
              <a:rPr lang="en-GB" sz="1600">
                <a:solidFill>
                  <a:schemeClr val="accent3"/>
                </a:solidFill>
                <a:effectLst/>
                <a:latin typeface="Arial" panose="020B0604020202020204" pitchFamily="34" charset="0"/>
              </a:rPr>
              <a:t>was a</a:t>
            </a:r>
            <a:r>
              <a:rPr lang="en-GB" sz="1600">
                <a:effectLst/>
                <a:latin typeface="Arial" panose="020B0604020202020204" pitchFamily="34" charset="0"/>
              </a:rPr>
              <a:t> </a:t>
            </a:r>
            <a:r>
              <a:rPr lang="en-GB" sz="1600">
                <a:solidFill>
                  <a:schemeClr val="accent6">
                    <a:lumMod val="75000"/>
                  </a:schemeClr>
                </a:solidFill>
                <a:effectLst/>
                <a:latin typeface="Arial" panose="020B0604020202020204" pitchFamily="34" charset="0"/>
              </a:rPr>
              <a:t>French</a:t>
            </a:r>
            <a:r>
              <a:rPr lang="en-GB" sz="1600">
                <a:effectLst/>
                <a:latin typeface="Arial" panose="020B0604020202020204" pitchFamily="34" charset="0"/>
              </a:rPr>
              <a:t> </a:t>
            </a:r>
            <a:r>
              <a:rPr lang="en-GB" sz="1600">
                <a:solidFill>
                  <a:schemeClr val="accent6">
                    <a:lumMod val="75000"/>
                  </a:schemeClr>
                </a:solidFill>
                <a:effectLst/>
                <a:latin typeface="Arial" panose="020B0604020202020204" pitchFamily="34" charset="0"/>
              </a:rPr>
              <a:t>military</a:t>
            </a:r>
            <a:r>
              <a:rPr lang="en-GB" sz="1600">
                <a:effectLst/>
                <a:latin typeface="Arial" panose="020B0604020202020204" pitchFamily="34" charset="0"/>
              </a:rPr>
              <a:t> commander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political leader </a:t>
            </a:r>
            <a:r>
              <a:rPr lang="en-GB" sz="1600">
                <a:solidFill>
                  <a:schemeClr val="accent3"/>
                </a:solidFill>
                <a:effectLst/>
                <a:latin typeface="Arial" panose="020B0604020202020204" pitchFamily="34" charset="0"/>
              </a:rPr>
              <a:t>who</a:t>
            </a:r>
            <a:r>
              <a:rPr lang="en-GB" sz="1600">
                <a:effectLst/>
                <a:latin typeface="Arial" panose="020B0604020202020204" pitchFamily="34" charset="0"/>
              </a:rPr>
              <a:t> rose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prominence during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Revolution</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led </a:t>
            </a:r>
            <a:r>
              <a:rPr lang="en-GB" sz="1600" strike="noStrike">
                <a:effectLst/>
                <a:latin typeface="Arial" panose="020B0604020202020204" pitchFamily="34" charset="0"/>
              </a:rPr>
              <a:t>successful campaigns</a:t>
            </a:r>
            <a:r>
              <a:rPr lang="en-GB" sz="1600">
                <a:effectLst/>
                <a:latin typeface="Arial" panose="020B0604020202020204" pitchFamily="34" charset="0"/>
              </a:rPr>
              <a:t> during</a:t>
            </a:r>
            <a:r>
              <a:rPr lang="en-GB" sz="1600">
                <a:solidFill>
                  <a:schemeClr val="accent3"/>
                </a:solidFill>
                <a:effectLst/>
                <a:latin typeface="Arial" panose="020B0604020202020204" pitchFamily="34" charset="0"/>
              </a:rPr>
              <a:t> the </a:t>
            </a:r>
            <a:r>
              <a:rPr lang="en-GB" sz="1600" strike="noStrike">
                <a:effectLst/>
                <a:latin typeface="Arial" panose="020B0604020202020204" pitchFamily="34" charset="0"/>
              </a:rPr>
              <a:t>Revolutionary Wars</a:t>
            </a:r>
            <a:r>
              <a:rPr lang="en-GB" sz="1600">
                <a:effectLst/>
                <a:latin typeface="Arial" panose="020B0604020202020204" pitchFamily="34" charset="0"/>
              </a:rPr>
              <a:t>. He</a:t>
            </a:r>
            <a:r>
              <a:rPr lang="en-GB" sz="1600">
                <a:solidFill>
                  <a:schemeClr val="accent3"/>
                </a:solidFill>
                <a:effectLst/>
                <a:latin typeface="Arial" panose="020B0604020202020204" pitchFamily="34" charset="0"/>
              </a:rPr>
              <a:t> was the </a:t>
            </a:r>
            <a:r>
              <a:rPr lang="en-GB" sz="1600">
                <a:effectLst/>
                <a:latin typeface="Arial" panose="020B0604020202020204" pitchFamily="34" charset="0"/>
              </a:rPr>
              <a:t>leader </a:t>
            </a:r>
            <a:r>
              <a:rPr lang="en-GB" sz="1600">
                <a:solidFill>
                  <a:schemeClr val="accent3"/>
                </a:solidFill>
                <a:effectLst/>
                <a:latin typeface="Arial" panose="020B0604020202020204" pitchFamily="34" charset="0"/>
              </a:rPr>
              <a:t>of the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Republic</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First Consul</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1799</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to</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1804</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then of the </a:t>
            </a:r>
            <a:r>
              <a:rPr lang="en-GB" sz="1600" strike="noStrike">
                <a:solidFill>
                  <a:schemeClr val="accent6">
                    <a:lumMod val="75000"/>
                  </a:schemeClr>
                </a:solidFill>
                <a:effectLst/>
                <a:latin typeface="Arial" panose="020B0604020202020204" pitchFamily="34" charset="0"/>
              </a:rPr>
              <a:t>French</a:t>
            </a:r>
            <a:r>
              <a:rPr lang="en-GB" sz="1600" strike="noStrike">
                <a:effectLst/>
                <a:latin typeface="Arial" panose="020B0604020202020204" pitchFamily="34" charset="0"/>
              </a:rPr>
              <a:t> Empire</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Emperor </a:t>
            </a:r>
            <a:r>
              <a:rPr lang="en-GB" sz="1600" strike="noStrike">
                <a:solidFill>
                  <a:schemeClr val="accent3"/>
                </a:solidFill>
                <a:effectLst/>
                <a:latin typeface="Arial" panose="020B0604020202020204" pitchFamily="34" charset="0"/>
              </a:rPr>
              <a:t>of the </a:t>
            </a:r>
            <a:r>
              <a:rPr lang="en-GB" sz="1600" strike="noStrike">
                <a:solidFill>
                  <a:schemeClr val="accent6">
                    <a:lumMod val="75000"/>
                  </a:schemeClr>
                </a:solidFill>
                <a:effectLst/>
                <a:latin typeface="Arial" panose="020B0604020202020204" pitchFamily="34" charset="0"/>
              </a:rPr>
              <a:t>French</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from</a:t>
            </a:r>
            <a:r>
              <a:rPr lang="en-GB" sz="1600">
                <a:effectLst/>
                <a:latin typeface="Arial" panose="020B0604020202020204" pitchFamily="34" charset="0"/>
              </a:rPr>
              <a:t> </a:t>
            </a:r>
            <a:r>
              <a:rPr lang="en-GB" sz="1600">
                <a:solidFill>
                  <a:schemeClr val="accent4">
                    <a:lumMod val="75000"/>
                  </a:schemeClr>
                </a:solidFill>
                <a:effectLst/>
                <a:latin typeface="Arial" panose="020B0604020202020204" pitchFamily="34" charset="0"/>
              </a:rPr>
              <a:t>1804</a:t>
            </a:r>
            <a:r>
              <a:rPr lang="en-GB" sz="1600">
                <a:effectLst/>
                <a:latin typeface="Arial" panose="020B0604020202020204" pitchFamily="34" charset="0"/>
              </a:rPr>
              <a:t> until </a:t>
            </a:r>
            <a:r>
              <a:rPr lang="en-GB" sz="1600">
                <a:solidFill>
                  <a:schemeClr val="accent4">
                    <a:lumMod val="75000"/>
                  </a:schemeClr>
                </a:solidFill>
                <a:effectLst/>
                <a:latin typeface="Arial" panose="020B0604020202020204" pitchFamily="34" charset="0"/>
              </a:rPr>
              <a:t>1814</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a:t>
            </a:r>
            <a:r>
              <a:rPr lang="en-GB" sz="1600" strike="noStrike">
                <a:effectLst/>
                <a:latin typeface="Arial" panose="020B0604020202020204" pitchFamily="34" charset="0"/>
              </a:rPr>
              <a:t>briefly again </a:t>
            </a:r>
            <a:r>
              <a:rPr lang="en-GB" sz="1600" strike="noStrike">
                <a:solidFill>
                  <a:schemeClr val="accent3"/>
                </a:solidFill>
                <a:effectLst/>
                <a:latin typeface="Arial" panose="020B0604020202020204" pitchFamily="34" charset="0"/>
              </a:rPr>
              <a:t>in</a:t>
            </a:r>
            <a:r>
              <a:rPr lang="en-GB" sz="1600" strike="noStrike">
                <a:effectLst/>
                <a:latin typeface="Arial" panose="020B0604020202020204" pitchFamily="34" charset="0"/>
              </a:rPr>
              <a:t> </a:t>
            </a:r>
            <a:r>
              <a:rPr lang="en-GB" sz="1600" strike="noStrike">
                <a:solidFill>
                  <a:schemeClr val="accent4">
                    <a:lumMod val="75000"/>
                  </a:schemeClr>
                </a:solidFill>
                <a:effectLst/>
                <a:latin typeface="Arial" panose="020B0604020202020204" pitchFamily="34" charset="0"/>
              </a:rPr>
              <a:t>1815</a:t>
            </a:r>
            <a:r>
              <a:rPr lang="en-GB" sz="1600">
                <a:effectLst/>
                <a:latin typeface="Arial" panose="020B0604020202020204" pitchFamily="34" charset="0"/>
              </a:rPr>
              <a:t>. Napoleon's political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cultural legacy endures </a:t>
            </a:r>
            <a:r>
              <a:rPr lang="en-GB" sz="1600">
                <a:solidFill>
                  <a:schemeClr val="accent3"/>
                </a:solidFill>
                <a:effectLst/>
                <a:latin typeface="Arial" panose="020B0604020202020204" pitchFamily="34" charset="0"/>
              </a:rPr>
              <a:t>as a</a:t>
            </a:r>
            <a:r>
              <a:rPr lang="en-GB" sz="1600">
                <a:effectLst/>
                <a:latin typeface="Arial" panose="020B0604020202020204" pitchFamily="34" charset="0"/>
              </a:rPr>
              <a:t> celebrated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controversial leader. He initiated many liberal reforms </a:t>
            </a:r>
            <a:r>
              <a:rPr lang="en-GB" sz="1600">
                <a:solidFill>
                  <a:schemeClr val="accent3"/>
                </a:solidFill>
                <a:effectLst/>
                <a:latin typeface="Arial" panose="020B0604020202020204" pitchFamily="34" charset="0"/>
              </a:rPr>
              <a:t>that</a:t>
            </a:r>
            <a:r>
              <a:rPr lang="en-GB" sz="1600">
                <a:effectLst/>
                <a:latin typeface="Arial" panose="020B0604020202020204" pitchFamily="34" charset="0"/>
              </a:rPr>
              <a:t> have persisted through </a:t>
            </a:r>
            <a:r>
              <a:rPr lang="en-GB" sz="1600">
                <a:solidFill>
                  <a:schemeClr val="accent3"/>
                </a:solidFill>
                <a:effectLst/>
                <a:latin typeface="Arial" panose="020B0604020202020204" pitchFamily="34" charset="0"/>
              </a:rPr>
              <a:t>the</a:t>
            </a:r>
            <a:r>
              <a:rPr lang="en-GB" sz="1600">
                <a:effectLst/>
                <a:latin typeface="Arial" panose="020B0604020202020204" pitchFamily="34" charset="0"/>
              </a:rPr>
              <a:t> years, </a:t>
            </a:r>
            <a:r>
              <a:rPr lang="en-GB" sz="1600">
                <a:solidFill>
                  <a:schemeClr val="accent3"/>
                </a:solidFill>
                <a:effectLst/>
                <a:latin typeface="Arial" panose="020B0604020202020204" pitchFamily="34" charset="0"/>
              </a:rPr>
              <a:t>and is </a:t>
            </a:r>
            <a:r>
              <a:rPr lang="en-GB" sz="1600">
                <a:effectLst/>
                <a:latin typeface="Arial" panose="020B0604020202020204" pitchFamily="34" charset="0"/>
              </a:rPr>
              <a:t>considered one </a:t>
            </a:r>
            <a:r>
              <a:rPr lang="en-GB" sz="1600">
                <a:solidFill>
                  <a:schemeClr val="accent3"/>
                </a:solidFill>
                <a:effectLst/>
                <a:latin typeface="Arial" panose="020B0604020202020204" pitchFamily="34" charset="0"/>
              </a:rPr>
              <a:t>of the </a:t>
            </a:r>
            <a:r>
              <a:rPr lang="en-GB" sz="1600">
                <a:effectLst/>
                <a:latin typeface="Arial" panose="020B0604020202020204" pitchFamily="34" charset="0"/>
              </a:rPr>
              <a:t>greatest </a:t>
            </a:r>
            <a:r>
              <a:rPr lang="en-GB" sz="1600">
                <a:solidFill>
                  <a:schemeClr val="accent6">
                    <a:lumMod val="75000"/>
                  </a:schemeClr>
                </a:solidFill>
                <a:effectLst/>
                <a:latin typeface="Arial" panose="020B0604020202020204" pitchFamily="34" charset="0"/>
              </a:rPr>
              <a:t>military</a:t>
            </a:r>
            <a:r>
              <a:rPr lang="en-GB" sz="1600">
                <a:effectLst/>
                <a:latin typeface="Arial" panose="020B0604020202020204" pitchFamily="34" charset="0"/>
              </a:rPr>
              <a:t> commanders </a:t>
            </a:r>
            <a:r>
              <a:rPr lang="en-GB" sz="1600">
                <a:solidFill>
                  <a:schemeClr val="accent3"/>
                </a:solidFill>
                <a:effectLst/>
                <a:latin typeface="Arial" panose="020B0604020202020204" pitchFamily="34" charset="0"/>
              </a:rPr>
              <a:t>in</a:t>
            </a:r>
            <a:r>
              <a:rPr lang="en-GB" sz="1600">
                <a:effectLst/>
                <a:latin typeface="Arial" panose="020B0604020202020204" pitchFamily="34" charset="0"/>
              </a:rPr>
              <a:t> history. His campaigns </a:t>
            </a:r>
            <a:r>
              <a:rPr lang="en-GB" sz="1600">
                <a:solidFill>
                  <a:schemeClr val="accent3"/>
                </a:solidFill>
                <a:effectLst/>
                <a:latin typeface="Arial" panose="020B0604020202020204" pitchFamily="34" charset="0"/>
              </a:rPr>
              <a:t>are</a:t>
            </a:r>
            <a:r>
              <a:rPr lang="en-GB" sz="1600">
                <a:effectLst/>
                <a:latin typeface="Arial" panose="020B0604020202020204" pitchFamily="34" charset="0"/>
              </a:rPr>
              <a:t> still studied </a:t>
            </a:r>
            <a:r>
              <a:rPr lang="en-GB" sz="1600">
                <a:solidFill>
                  <a:schemeClr val="accent3"/>
                </a:solidFill>
                <a:effectLst/>
                <a:latin typeface="Arial" panose="020B0604020202020204" pitchFamily="34" charset="0"/>
              </a:rPr>
              <a:t>at</a:t>
            </a:r>
            <a:r>
              <a:rPr lang="en-GB" sz="1600">
                <a:effectLst/>
                <a:latin typeface="Arial" panose="020B0604020202020204" pitchFamily="34" charset="0"/>
              </a:rPr>
              <a:t> </a:t>
            </a:r>
            <a:r>
              <a:rPr lang="en-GB" sz="1600" strike="noStrike">
                <a:solidFill>
                  <a:schemeClr val="accent6">
                    <a:lumMod val="75000"/>
                  </a:schemeClr>
                </a:solidFill>
                <a:effectLst/>
                <a:latin typeface="Arial" panose="020B0604020202020204" pitchFamily="34" charset="0"/>
              </a:rPr>
              <a:t>military</a:t>
            </a:r>
            <a:r>
              <a:rPr lang="en-GB" sz="1600" strike="noStrike">
                <a:effectLst/>
                <a:latin typeface="Arial" panose="020B0604020202020204" pitchFamily="34" charset="0"/>
              </a:rPr>
              <a:t> academies</a:t>
            </a:r>
            <a:r>
              <a:rPr lang="en-GB" sz="1600">
                <a:effectLst/>
                <a:latin typeface="Arial" panose="020B0604020202020204" pitchFamily="34" charset="0"/>
              </a:rPr>
              <a:t> worldwide. Between three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six million soldiers </a:t>
            </a:r>
            <a:r>
              <a:rPr lang="en-GB" sz="1600">
                <a:solidFill>
                  <a:schemeClr val="accent3"/>
                </a:solidFill>
                <a:effectLst/>
                <a:latin typeface="Arial" panose="020B0604020202020204" pitchFamily="34" charset="0"/>
              </a:rPr>
              <a:t>and</a:t>
            </a:r>
            <a:r>
              <a:rPr lang="en-GB" sz="1600">
                <a:effectLst/>
                <a:latin typeface="Arial" panose="020B0604020202020204" pitchFamily="34" charset="0"/>
              </a:rPr>
              <a:t> civilians </a:t>
            </a:r>
            <a:r>
              <a:rPr lang="en-GB" sz="1600" strike="noStrike">
                <a:effectLst/>
                <a:latin typeface="Arial" panose="020B0604020202020204" pitchFamily="34" charset="0"/>
              </a:rPr>
              <a:t>died</a:t>
            </a:r>
            <a:r>
              <a:rPr lang="en-GB" sz="1600">
                <a:effectLst/>
                <a:latin typeface="Arial" panose="020B0604020202020204" pitchFamily="34" charset="0"/>
              </a:rPr>
              <a:t> </a:t>
            </a:r>
            <a:r>
              <a:rPr lang="en-GB" sz="1600">
                <a:solidFill>
                  <a:schemeClr val="accent3"/>
                </a:solidFill>
                <a:effectLst/>
                <a:latin typeface="Arial" panose="020B0604020202020204" pitchFamily="34" charset="0"/>
              </a:rPr>
              <a:t>in the </a:t>
            </a:r>
            <a:r>
              <a:rPr lang="en-GB" sz="1600" strike="noStrike">
                <a:effectLst/>
                <a:latin typeface="Arial" panose="020B0604020202020204" pitchFamily="34" charset="0"/>
              </a:rPr>
              <a:t>Napoleonic Wars</a:t>
            </a:r>
            <a:r>
              <a:rPr lang="en-GB" sz="1600">
                <a:effectLst/>
                <a:latin typeface="Arial" panose="020B0604020202020204" pitchFamily="34" charset="0"/>
              </a:rPr>
              <a:t>.</a:t>
            </a:r>
            <a:r>
              <a:rPr lang="en-GB" sz="1600" strike="noStrike" baseline="30000">
                <a:effectLst/>
                <a:latin typeface="Arial" panose="020B0604020202020204" pitchFamily="34" charset="0"/>
              </a:rPr>
              <a:t>[</a:t>
            </a:r>
            <a:r>
              <a:rPr lang="en-GB" sz="1600" strike="noStrike" baseline="30000">
                <a:solidFill>
                  <a:schemeClr val="accent4">
                    <a:lumMod val="75000"/>
                  </a:schemeClr>
                </a:solidFill>
                <a:effectLst/>
                <a:latin typeface="Arial" panose="020B0604020202020204" pitchFamily="34" charset="0"/>
              </a:rPr>
              <a:t>2</a:t>
            </a:r>
            <a:r>
              <a:rPr lang="en-GB" sz="1600" strike="noStrike" baseline="30000">
                <a:effectLst/>
                <a:latin typeface="Arial" panose="020B0604020202020204" pitchFamily="34" charset="0"/>
              </a:rPr>
              <a:t>][</a:t>
            </a:r>
            <a:r>
              <a:rPr lang="en-GB" sz="1600" strike="noStrike" baseline="30000">
                <a:solidFill>
                  <a:schemeClr val="accent4">
                    <a:lumMod val="75000"/>
                  </a:schemeClr>
                </a:solidFill>
                <a:effectLst/>
                <a:latin typeface="Arial" panose="020B0604020202020204" pitchFamily="34" charset="0"/>
              </a:rPr>
              <a:t>3</a:t>
            </a:r>
            <a:r>
              <a:rPr lang="en-GB" sz="1600" strike="noStrike" baseline="30000">
                <a:effectLst/>
                <a:latin typeface="Arial" panose="020B0604020202020204" pitchFamily="34" charset="0"/>
              </a:rPr>
              <a:t>]</a:t>
            </a:r>
          </a:p>
          <a:p>
            <a:pPr algn="just"/>
            <a:endParaRPr lang="en-GB" sz="1600" baseline="30000"/>
          </a:p>
          <a:p>
            <a:pPr algn="just"/>
            <a:r>
              <a:rPr lang="en-GB" sz="1600" baseline="30000"/>
              <a:t>Source: </a:t>
            </a:r>
            <a:r>
              <a:rPr lang="en-GB" sz="1600" baseline="30000">
                <a:hlinkClick r:id="rId2"/>
              </a:rPr>
              <a:t>https://en.wikipedia.org/wiki/Napoleon</a:t>
            </a:r>
            <a:r>
              <a:rPr lang="en-GB" sz="1600" baseline="30000"/>
              <a:t> 27/09/2023</a:t>
            </a:r>
            <a:endParaRPr lang="en-GB" sz="1600"/>
          </a:p>
        </p:txBody>
      </p:sp>
      <p:sp>
        <p:nvSpPr>
          <p:cNvPr id="4" name="Text Placeholder 3">
            <a:extLst>
              <a:ext uri="{FF2B5EF4-FFF2-40B4-BE49-F238E27FC236}">
                <a16:creationId xmlns:a16="http://schemas.microsoft.com/office/drawing/2014/main" id="{852C8E1D-0D9A-E5D4-B965-14AF5F0689BD}"/>
              </a:ext>
            </a:extLst>
          </p:cNvPr>
          <p:cNvSpPr>
            <a:spLocks noGrp="1"/>
          </p:cNvSpPr>
          <p:nvPr>
            <p:ph type="body" sz="quarter" idx="13"/>
          </p:nvPr>
        </p:nvSpPr>
        <p:spPr/>
        <p:txBody>
          <a:bodyPr/>
          <a:lstStyle/>
          <a:p>
            <a:r>
              <a:rPr lang="en-GB" b="1">
                <a:solidFill>
                  <a:schemeClr val="accent3"/>
                </a:solidFill>
              </a:rPr>
              <a:t>Stop Words</a:t>
            </a:r>
            <a:r>
              <a:rPr lang="en-GB">
                <a:solidFill>
                  <a:schemeClr val="accent3"/>
                </a:solidFill>
              </a:rPr>
              <a:t> </a:t>
            </a:r>
            <a:r>
              <a:rPr lang="en-GB" sz="1400">
                <a:solidFill>
                  <a:schemeClr val="accent3"/>
                </a:solidFill>
              </a:rPr>
              <a:t>– grammar and connecting words</a:t>
            </a:r>
            <a:endParaRPr lang="en-GB" b="1">
              <a:solidFill>
                <a:schemeClr val="accent3"/>
              </a:solidFill>
            </a:endParaRPr>
          </a:p>
          <a:p>
            <a:r>
              <a:rPr lang="en-GB" b="1">
                <a:solidFill>
                  <a:schemeClr val="accent6">
                    <a:lumMod val="75000"/>
                  </a:schemeClr>
                </a:solidFill>
              </a:rPr>
              <a:t>Common words </a:t>
            </a:r>
            <a:r>
              <a:rPr lang="en-GB" sz="1400">
                <a:solidFill>
                  <a:schemeClr val="accent6">
                    <a:lumMod val="75000"/>
                  </a:schemeClr>
                </a:solidFill>
              </a:rPr>
              <a:t>– here: 3 or more times</a:t>
            </a:r>
          </a:p>
          <a:p>
            <a:r>
              <a:rPr lang="en-GB" b="1">
                <a:solidFill>
                  <a:schemeClr val="accent4">
                    <a:lumMod val="75000"/>
                  </a:schemeClr>
                </a:solidFill>
              </a:rPr>
              <a:t>Numbers*</a:t>
            </a:r>
            <a:r>
              <a:rPr lang="en-GB">
                <a:solidFill>
                  <a:schemeClr val="accent4">
                    <a:lumMod val="75000"/>
                  </a:schemeClr>
                </a:solidFill>
              </a:rPr>
              <a:t> </a:t>
            </a:r>
            <a:r>
              <a:rPr lang="en-GB" sz="1400">
                <a:solidFill>
                  <a:schemeClr val="accent4">
                    <a:lumMod val="75000"/>
                  </a:schemeClr>
                </a:solidFill>
              </a:rPr>
              <a:t>- may be useful </a:t>
            </a:r>
          </a:p>
          <a:p>
            <a:r>
              <a:rPr lang="en-GB" b="1">
                <a:solidFill>
                  <a:schemeClr val="accent1"/>
                </a:solidFill>
              </a:rPr>
              <a:t>Dates*</a:t>
            </a:r>
            <a:r>
              <a:rPr lang="en-GB">
                <a:solidFill>
                  <a:schemeClr val="accent1"/>
                </a:solidFill>
              </a:rPr>
              <a:t> </a:t>
            </a:r>
            <a:r>
              <a:rPr lang="en-GB" sz="1400">
                <a:solidFill>
                  <a:schemeClr val="accent1"/>
                </a:solidFill>
              </a:rPr>
              <a:t>- may be useful</a:t>
            </a:r>
            <a:endParaRPr lang="en-GB" b="1">
              <a:solidFill>
                <a:schemeClr val="accent1"/>
              </a:solidFill>
            </a:endParaRPr>
          </a:p>
          <a:p>
            <a:r>
              <a:rPr lang="en-GB" b="1"/>
              <a:t>Foreign words</a:t>
            </a:r>
            <a:r>
              <a:rPr lang="en-GB"/>
              <a:t> </a:t>
            </a:r>
            <a:r>
              <a:rPr lang="en-GB" sz="1400"/>
              <a:t>– not applicable here, but very common</a:t>
            </a:r>
            <a:endParaRPr lang="en-GB" sz="1400" b="1"/>
          </a:p>
          <a:p>
            <a:endParaRPr lang="en-GB"/>
          </a:p>
        </p:txBody>
      </p:sp>
      <p:sp>
        <p:nvSpPr>
          <p:cNvPr id="5" name="Subtitle 4">
            <a:extLst>
              <a:ext uri="{FF2B5EF4-FFF2-40B4-BE49-F238E27FC236}">
                <a16:creationId xmlns:a16="http://schemas.microsoft.com/office/drawing/2014/main" id="{E9C177FA-65CC-F3F5-BE63-D22FE18AE7A6}"/>
              </a:ext>
            </a:extLst>
          </p:cNvPr>
          <p:cNvSpPr>
            <a:spLocks noGrp="1"/>
          </p:cNvSpPr>
          <p:nvPr>
            <p:ph type="subTitle" idx="1"/>
          </p:nvPr>
        </p:nvSpPr>
        <p:spPr/>
        <p:txBody>
          <a:bodyPr/>
          <a:lstStyle/>
          <a:p>
            <a:r>
              <a:rPr lang="en-GB"/>
              <a:t>Most text isn’t useful</a:t>
            </a:r>
          </a:p>
        </p:txBody>
      </p:sp>
      <p:sp>
        <p:nvSpPr>
          <p:cNvPr id="6" name="Title 5">
            <a:extLst>
              <a:ext uri="{FF2B5EF4-FFF2-40B4-BE49-F238E27FC236}">
                <a16:creationId xmlns:a16="http://schemas.microsoft.com/office/drawing/2014/main" id="{724D1A43-8A11-E1F8-9D4D-4C98F8DE0CCC}"/>
              </a:ext>
            </a:extLst>
          </p:cNvPr>
          <p:cNvSpPr>
            <a:spLocks noGrp="1"/>
          </p:cNvSpPr>
          <p:nvPr>
            <p:ph type="ctrTitle"/>
          </p:nvPr>
        </p:nvSpPr>
        <p:spPr/>
        <p:txBody>
          <a:bodyPr/>
          <a:lstStyle/>
          <a:p>
            <a:r>
              <a:rPr lang="en-GB"/>
              <a:t>Text Cleaning</a:t>
            </a:r>
          </a:p>
        </p:txBody>
      </p:sp>
    </p:spTree>
    <p:extLst>
      <p:ext uri="{BB962C8B-B14F-4D97-AF65-F5344CB8AC3E}">
        <p14:creationId xmlns:p14="http://schemas.microsoft.com/office/powerpoint/2010/main" val="1103216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DFFD3-A006-5BBF-6EB6-3686B89546FE}"/>
              </a:ext>
            </a:extLst>
          </p:cNvPr>
          <p:cNvSpPr>
            <a:spLocks noGrp="1"/>
          </p:cNvSpPr>
          <p:nvPr>
            <p:ph type="sldNum" sz="quarter" idx="18"/>
          </p:nvPr>
        </p:nvSpPr>
        <p:spPr/>
        <p:txBody>
          <a:bodyPr/>
          <a:lstStyle/>
          <a:p>
            <a:fld id="{3D3F7771-BA92-784A-B6DD-D9CB8E3BB7BB}" type="slidenum">
              <a:rPr lang="en-GB" smtClean="0"/>
              <a:pPr/>
              <a:t>15</a:t>
            </a:fld>
            <a:endParaRPr lang="en-GB"/>
          </a:p>
        </p:txBody>
      </p:sp>
      <p:sp>
        <p:nvSpPr>
          <p:cNvPr id="3" name="Content Placeholder 2">
            <a:extLst>
              <a:ext uri="{FF2B5EF4-FFF2-40B4-BE49-F238E27FC236}">
                <a16:creationId xmlns:a16="http://schemas.microsoft.com/office/drawing/2014/main" id="{2942050B-23D4-612D-B30F-B6ADFF656832}"/>
              </a:ext>
            </a:extLst>
          </p:cNvPr>
          <p:cNvSpPr>
            <a:spLocks noGrp="1"/>
          </p:cNvSpPr>
          <p:nvPr>
            <p:ph sz="quarter" idx="16"/>
          </p:nvPr>
        </p:nvSpPr>
        <p:spPr>
          <a:solidFill>
            <a:schemeClr val="bg1"/>
          </a:solidFill>
          <a:effectLst>
            <a:outerShdw blurRad="63500" sx="102000" sy="102000" algn="ctr" rotWithShape="0">
              <a:prstClr val="black">
                <a:alpha val="40000"/>
              </a:prstClr>
            </a:outerShdw>
          </a:effectLst>
        </p:spPr>
        <p:txBody>
          <a:bodyPr/>
          <a:lstStyle/>
          <a:p>
            <a:pPr algn="just"/>
            <a:r>
              <a:rPr lang="en-GB" sz="1600">
                <a:effectLst/>
                <a:latin typeface="Arial" panose="020B0604020202020204" pitchFamily="34" charset="0"/>
              </a:rPr>
              <a:t>Napoleon Bonaparte (born </a:t>
            </a:r>
            <a:r>
              <a:rPr lang="en-GB" sz="1600" err="1">
                <a:effectLst/>
                <a:latin typeface="Arial" panose="020B0604020202020204" pitchFamily="34" charset="0"/>
              </a:rPr>
              <a:t>Napoleone</a:t>
            </a:r>
            <a:r>
              <a:rPr lang="en-GB" sz="1600">
                <a:effectLst/>
                <a:latin typeface="Arial" panose="020B0604020202020204" pitchFamily="34" charset="0"/>
              </a:rPr>
              <a:t> Bonaparte;</a:t>
            </a:r>
            <a:r>
              <a:rPr lang="en-GB" sz="1600" strike="noStrike" baseline="30000">
                <a:effectLst/>
                <a:latin typeface="Arial" panose="020B0604020202020204" pitchFamily="34" charset="0"/>
              </a:rPr>
              <a:t>[</a:t>
            </a:r>
            <a:r>
              <a:rPr lang="en-GB" sz="1600" strike="noStrike" baseline="30000">
                <a:solidFill>
                  <a:schemeClr val="bg1"/>
                </a:solidFill>
                <a:effectLst/>
                <a:latin typeface="Arial" panose="020B0604020202020204" pitchFamily="34" charset="0"/>
              </a:rPr>
              <a:t>1</a:t>
            </a:r>
            <a:r>
              <a:rPr lang="en-GB" sz="1600" strike="noStrike" baseline="30000">
                <a:effectLst/>
                <a:latin typeface="Arial" panose="020B0604020202020204" pitchFamily="34" charset="0"/>
              </a:rPr>
              <a:t>][b]</a:t>
            </a:r>
            <a:r>
              <a:rPr lang="en-GB" sz="1600">
                <a:effectLst/>
                <a:latin typeface="Arial" panose="020B0604020202020204" pitchFamily="34" charset="0"/>
              </a:rPr>
              <a:t> </a:t>
            </a:r>
            <a:r>
              <a:rPr lang="en-GB" sz="1600">
                <a:solidFill>
                  <a:schemeClr val="bg1"/>
                </a:solidFill>
                <a:effectLst/>
                <a:latin typeface="Arial" panose="020B0604020202020204" pitchFamily="34" charset="0"/>
              </a:rPr>
              <a:t>15</a:t>
            </a:r>
            <a:r>
              <a:rPr lang="en-GB" sz="1600">
                <a:effectLst/>
                <a:latin typeface="Arial" panose="020B0604020202020204" pitchFamily="34" charset="0"/>
              </a:rPr>
              <a:t> </a:t>
            </a:r>
            <a:r>
              <a:rPr lang="en-GB" sz="1600">
                <a:solidFill>
                  <a:schemeClr val="bg1"/>
                </a:solidFill>
                <a:effectLst/>
                <a:latin typeface="Arial" panose="020B0604020202020204" pitchFamily="34" charset="0"/>
              </a:rPr>
              <a:t>August 1769 </a:t>
            </a:r>
            <a:r>
              <a:rPr lang="en-GB" sz="1600">
                <a:effectLst/>
                <a:latin typeface="Arial" panose="020B0604020202020204" pitchFamily="34" charset="0"/>
              </a:rPr>
              <a:t>– </a:t>
            </a:r>
            <a:r>
              <a:rPr lang="en-GB" sz="1600">
                <a:solidFill>
                  <a:schemeClr val="bg1"/>
                </a:solidFill>
                <a:effectLst/>
                <a:latin typeface="Arial" panose="020B0604020202020204" pitchFamily="34" charset="0"/>
              </a:rPr>
              <a:t>5 May 1821</a:t>
            </a:r>
            <a:r>
              <a:rPr lang="en-GB" sz="1600">
                <a:effectLst/>
                <a:latin typeface="Arial" panose="020B0604020202020204" pitchFamily="34" charset="0"/>
              </a:rPr>
              <a:t>), later known </a:t>
            </a:r>
            <a:r>
              <a:rPr lang="en-GB" sz="1600">
                <a:solidFill>
                  <a:schemeClr val="bg1"/>
                </a:solidFill>
                <a:effectLst/>
                <a:latin typeface="Arial" panose="020B0604020202020204" pitchFamily="34" charset="0"/>
              </a:rPr>
              <a:t>by</a:t>
            </a:r>
            <a:r>
              <a:rPr lang="en-GB" sz="1600">
                <a:solidFill>
                  <a:schemeClr val="accent3"/>
                </a:solidFill>
                <a:effectLst/>
                <a:latin typeface="Arial" panose="020B0604020202020204" pitchFamily="34" charset="0"/>
              </a:rPr>
              <a:t> </a:t>
            </a:r>
            <a:r>
              <a:rPr lang="en-GB" sz="1600">
                <a:effectLst/>
                <a:latin typeface="Arial" panose="020B0604020202020204" pitchFamily="34" charset="0"/>
              </a:rPr>
              <a:t>his</a:t>
            </a:r>
            <a:r>
              <a:rPr lang="en-GB" sz="1600">
                <a:solidFill>
                  <a:schemeClr val="accent3"/>
                </a:solidFill>
                <a:effectLst/>
                <a:latin typeface="Arial" panose="020B0604020202020204" pitchFamily="34" charset="0"/>
              </a:rPr>
              <a:t> </a:t>
            </a:r>
            <a:r>
              <a:rPr lang="en-GB" sz="1600" strike="noStrike">
                <a:effectLst/>
                <a:latin typeface="Arial" panose="020B0604020202020204" pitchFamily="34" charset="0"/>
              </a:rPr>
              <a:t>regnal name</a:t>
            </a:r>
            <a:r>
              <a:rPr lang="en-GB" sz="1600">
                <a:effectLst/>
                <a:latin typeface="Arial" panose="020B0604020202020204" pitchFamily="34" charset="0"/>
              </a:rPr>
              <a:t> Napoleon I, </a:t>
            </a:r>
            <a:r>
              <a:rPr lang="en-GB" sz="1600">
                <a:solidFill>
                  <a:schemeClr val="bg1"/>
                </a:solidFill>
                <a:effectLst/>
                <a:latin typeface="Arial" panose="020B0604020202020204" pitchFamily="34" charset="0"/>
              </a:rPr>
              <a:t>was a French military </a:t>
            </a:r>
            <a:r>
              <a:rPr lang="en-GB" sz="1600">
                <a:effectLst/>
                <a:latin typeface="Arial" panose="020B0604020202020204" pitchFamily="34" charset="0"/>
              </a:rPr>
              <a:t>commander </a:t>
            </a:r>
            <a:r>
              <a:rPr lang="en-GB" sz="1600">
                <a:solidFill>
                  <a:schemeClr val="bg1"/>
                </a:solidFill>
                <a:effectLst/>
                <a:latin typeface="Arial" panose="020B0604020202020204" pitchFamily="34" charset="0"/>
              </a:rPr>
              <a:t>and</a:t>
            </a:r>
            <a:r>
              <a:rPr lang="en-GB" sz="1600">
                <a:effectLst/>
                <a:latin typeface="Arial" panose="020B0604020202020204" pitchFamily="34" charset="0"/>
              </a:rPr>
              <a:t> political leader </a:t>
            </a:r>
            <a:r>
              <a:rPr lang="en-GB" sz="1600">
                <a:solidFill>
                  <a:schemeClr val="bg1"/>
                </a:solidFill>
                <a:effectLst/>
                <a:latin typeface="Arial" panose="020B0604020202020204" pitchFamily="34" charset="0"/>
              </a:rPr>
              <a:t>who</a:t>
            </a:r>
            <a:r>
              <a:rPr lang="en-GB" sz="1600">
                <a:effectLst/>
                <a:latin typeface="Arial" panose="020B0604020202020204" pitchFamily="34" charset="0"/>
              </a:rPr>
              <a:t> rose </a:t>
            </a:r>
            <a:r>
              <a:rPr lang="en-GB" sz="1600">
                <a:solidFill>
                  <a:schemeClr val="bg1"/>
                </a:solidFill>
                <a:effectLst/>
                <a:latin typeface="Arial" panose="020B0604020202020204" pitchFamily="34" charset="0"/>
              </a:rPr>
              <a:t>to</a:t>
            </a:r>
            <a:r>
              <a:rPr lang="en-GB" sz="1600">
                <a:effectLst/>
                <a:latin typeface="Arial" panose="020B0604020202020204" pitchFamily="34" charset="0"/>
              </a:rPr>
              <a:t> prominence during </a:t>
            </a:r>
            <a:r>
              <a:rPr lang="en-GB" sz="1600">
                <a:solidFill>
                  <a:schemeClr val="bg1"/>
                </a:solidFill>
                <a:effectLst/>
                <a:latin typeface="Arial" panose="020B0604020202020204" pitchFamily="34" charset="0"/>
              </a:rPr>
              <a:t>the </a:t>
            </a:r>
            <a:r>
              <a:rPr lang="en-GB" sz="1600" strike="noStrike">
                <a:solidFill>
                  <a:schemeClr val="bg1"/>
                </a:solidFill>
                <a:effectLst/>
                <a:latin typeface="Arial" panose="020B0604020202020204" pitchFamily="34" charset="0"/>
              </a:rPr>
              <a:t>French </a:t>
            </a:r>
            <a:r>
              <a:rPr lang="en-GB" sz="1600" strike="noStrike">
                <a:effectLst/>
                <a:latin typeface="Arial" panose="020B0604020202020204" pitchFamily="34" charset="0"/>
              </a:rPr>
              <a:t>Revolution</a:t>
            </a:r>
            <a:r>
              <a:rPr lang="en-GB" sz="1600">
                <a:effectLst/>
                <a:latin typeface="Arial" panose="020B0604020202020204" pitchFamily="34" charset="0"/>
              </a:rPr>
              <a:t> </a:t>
            </a:r>
            <a:r>
              <a:rPr lang="en-GB" sz="1600">
                <a:solidFill>
                  <a:schemeClr val="bg1"/>
                </a:solidFill>
                <a:effectLst/>
                <a:latin typeface="Arial" panose="020B0604020202020204" pitchFamily="34" charset="0"/>
              </a:rPr>
              <a:t>and</a:t>
            </a:r>
            <a:r>
              <a:rPr lang="en-GB" sz="1600">
                <a:effectLst/>
                <a:latin typeface="Arial" panose="020B0604020202020204" pitchFamily="34" charset="0"/>
              </a:rPr>
              <a:t> led </a:t>
            </a:r>
            <a:r>
              <a:rPr lang="en-GB" sz="1600" strike="noStrike">
                <a:effectLst/>
                <a:latin typeface="Arial" panose="020B0604020202020204" pitchFamily="34" charset="0"/>
              </a:rPr>
              <a:t>successful campaigns</a:t>
            </a:r>
            <a:r>
              <a:rPr lang="en-GB" sz="1600">
                <a:effectLst/>
                <a:latin typeface="Arial" panose="020B0604020202020204" pitchFamily="34" charset="0"/>
              </a:rPr>
              <a:t> during</a:t>
            </a:r>
            <a:r>
              <a:rPr lang="en-GB" sz="1600">
                <a:solidFill>
                  <a:schemeClr val="accent3"/>
                </a:solidFill>
                <a:effectLst/>
                <a:latin typeface="Arial" panose="020B0604020202020204" pitchFamily="34" charset="0"/>
              </a:rPr>
              <a:t> </a:t>
            </a:r>
            <a:r>
              <a:rPr lang="en-GB" sz="1600">
                <a:solidFill>
                  <a:schemeClr val="bg1"/>
                </a:solidFill>
                <a:effectLst/>
                <a:latin typeface="Arial" panose="020B0604020202020204" pitchFamily="34" charset="0"/>
              </a:rPr>
              <a:t>the</a:t>
            </a:r>
            <a:r>
              <a:rPr lang="en-GB" sz="1600">
                <a:solidFill>
                  <a:schemeClr val="accent3"/>
                </a:solidFill>
                <a:effectLst/>
                <a:latin typeface="Arial" panose="020B0604020202020204" pitchFamily="34" charset="0"/>
              </a:rPr>
              <a:t> </a:t>
            </a:r>
            <a:r>
              <a:rPr lang="en-GB" sz="1600" strike="noStrike">
                <a:effectLst/>
                <a:latin typeface="Arial" panose="020B0604020202020204" pitchFamily="34" charset="0"/>
              </a:rPr>
              <a:t>Revolutionary Wars</a:t>
            </a:r>
            <a:r>
              <a:rPr lang="en-GB" sz="1600">
                <a:effectLst/>
                <a:latin typeface="Arial" panose="020B0604020202020204" pitchFamily="34" charset="0"/>
              </a:rPr>
              <a:t>. He</a:t>
            </a:r>
            <a:r>
              <a:rPr lang="en-GB" sz="1600">
                <a:solidFill>
                  <a:schemeClr val="accent3"/>
                </a:solidFill>
                <a:effectLst/>
                <a:latin typeface="Arial" panose="020B0604020202020204" pitchFamily="34" charset="0"/>
              </a:rPr>
              <a:t> </a:t>
            </a:r>
            <a:r>
              <a:rPr lang="en-GB" sz="1600">
                <a:solidFill>
                  <a:schemeClr val="bg1"/>
                </a:solidFill>
                <a:effectLst/>
                <a:latin typeface="Arial" panose="020B0604020202020204" pitchFamily="34" charset="0"/>
              </a:rPr>
              <a:t>was the </a:t>
            </a:r>
            <a:r>
              <a:rPr lang="en-GB" sz="1600">
                <a:effectLst/>
                <a:latin typeface="Arial" panose="020B0604020202020204" pitchFamily="34" charset="0"/>
              </a:rPr>
              <a:t>leader </a:t>
            </a:r>
            <a:r>
              <a:rPr lang="en-GB" sz="1600">
                <a:solidFill>
                  <a:schemeClr val="bg1"/>
                </a:solidFill>
                <a:effectLst/>
                <a:latin typeface="Arial" panose="020B0604020202020204" pitchFamily="34" charset="0"/>
              </a:rPr>
              <a:t>of the </a:t>
            </a:r>
            <a:r>
              <a:rPr lang="en-GB" sz="1600" strike="noStrike">
                <a:solidFill>
                  <a:schemeClr val="bg1"/>
                </a:solidFill>
                <a:effectLst/>
                <a:latin typeface="Arial" panose="020B0604020202020204" pitchFamily="34" charset="0"/>
              </a:rPr>
              <a:t>French </a:t>
            </a:r>
            <a:r>
              <a:rPr lang="en-GB" sz="1600" strike="noStrike">
                <a:effectLst/>
                <a:latin typeface="Arial" panose="020B0604020202020204" pitchFamily="34" charset="0"/>
              </a:rPr>
              <a:t>Republic</a:t>
            </a:r>
            <a:r>
              <a:rPr lang="en-GB" sz="1600">
                <a:effectLst/>
                <a:latin typeface="Arial" panose="020B0604020202020204" pitchFamily="34" charset="0"/>
              </a:rPr>
              <a:t> </a:t>
            </a:r>
            <a:r>
              <a:rPr lang="en-GB" sz="1600">
                <a:solidFill>
                  <a:schemeClr val="bg1"/>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First Consul</a:t>
            </a:r>
            <a:r>
              <a:rPr lang="en-GB" sz="1600">
                <a:effectLst/>
                <a:latin typeface="Arial" panose="020B0604020202020204" pitchFamily="34" charset="0"/>
              </a:rPr>
              <a:t> </a:t>
            </a:r>
            <a:r>
              <a:rPr lang="en-GB" sz="1600">
                <a:solidFill>
                  <a:schemeClr val="bg1"/>
                </a:solidFill>
                <a:effectLst/>
                <a:latin typeface="Arial" panose="020B0604020202020204" pitchFamily="34" charset="0"/>
              </a:rPr>
              <a:t>from 1799 to 1804</a:t>
            </a:r>
            <a:r>
              <a:rPr lang="en-GB" sz="1600">
                <a:effectLst/>
                <a:latin typeface="Arial" panose="020B0604020202020204" pitchFamily="34" charset="0"/>
              </a:rPr>
              <a:t>, </a:t>
            </a:r>
            <a:r>
              <a:rPr lang="en-GB" sz="1600">
                <a:solidFill>
                  <a:schemeClr val="bg1"/>
                </a:solidFill>
                <a:effectLst/>
                <a:latin typeface="Arial" panose="020B0604020202020204" pitchFamily="34" charset="0"/>
              </a:rPr>
              <a:t>then of the </a:t>
            </a:r>
            <a:r>
              <a:rPr lang="en-GB" sz="1600" strike="noStrike">
                <a:solidFill>
                  <a:schemeClr val="bg1"/>
                </a:solidFill>
                <a:effectLst/>
                <a:latin typeface="Arial" panose="020B0604020202020204" pitchFamily="34" charset="0"/>
              </a:rPr>
              <a:t>French</a:t>
            </a:r>
            <a:r>
              <a:rPr lang="en-GB" sz="1600" strike="noStrike">
                <a:effectLst/>
                <a:latin typeface="Arial" panose="020B0604020202020204" pitchFamily="34" charset="0"/>
              </a:rPr>
              <a:t> Empire</a:t>
            </a:r>
            <a:r>
              <a:rPr lang="en-GB" sz="1600">
                <a:effectLst/>
                <a:latin typeface="Arial" panose="020B0604020202020204" pitchFamily="34" charset="0"/>
              </a:rPr>
              <a:t> </a:t>
            </a:r>
            <a:r>
              <a:rPr lang="en-GB" sz="1600">
                <a:solidFill>
                  <a:schemeClr val="bg1"/>
                </a:solidFill>
                <a:effectLst/>
                <a:latin typeface="Arial" panose="020B0604020202020204" pitchFamily="34" charset="0"/>
              </a:rPr>
              <a:t>as</a:t>
            </a:r>
            <a:r>
              <a:rPr lang="en-GB" sz="1600">
                <a:effectLst/>
                <a:latin typeface="Arial" panose="020B0604020202020204" pitchFamily="34" charset="0"/>
              </a:rPr>
              <a:t> </a:t>
            </a:r>
            <a:r>
              <a:rPr lang="en-GB" sz="1600" strike="noStrike">
                <a:effectLst/>
                <a:latin typeface="Arial" panose="020B0604020202020204" pitchFamily="34" charset="0"/>
              </a:rPr>
              <a:t>Emperor </a:t>
            </a:r>
            <a:r>
              <a:rPr lang="en-GB" sz="1600" strike="noStrike">
                <a:solidFill>
                  <a:schemeClr val="bg1"/>
                </a:solidFill>
                <a:effectLst/>
                <a:latin typeface="Arial" panose="020B0604020202020204" pitchFamily="34" charset="0"/>
              </a:rPr>
              <a:t>of the French</a:t>
            </a:r>
            <a:r>
              <a:rPr lang="en-GB" sz="1600">
                <a:solidFill>
                  <a:schemeClr val="bg1"/>
                </a:solidFill>
                <a:effectLst/>
                <a:latin typeface="Arial" panose="020B0604020202020204" pitchFamily="34" charset="0"/>
              </a:rPr>
              <a:t> from 1804 </a:t>
            </a:r>
            <a:r>
              <a:rPr lang="en-GB" sz="1600">
                <a:effectLst/>
                <a:latin typeface="Arial" panose="020B0604020202020204" pitchFamily="34" charset="0"/>
              </a:rPr>
              <a:t>until </a:t>
            </a:r>
            <a:r>
              <a:rPr lang="en-GB" sz="1600">
                <a:solidFill>
                  <a:schemeClr val="bg1"/>
                </a:solidFill>
                <a:effectLst/>
                <a:latin typeface="Arial" panose="020B0604020202020204" pitchFamily="34" charset="0"/>
              </a:rPr>
              <a:t>1814</a:t>
            </a:r>
            <a:r>
              <a:rPr lang="en-GB" sz="1600">
                <a:effectLst/>
                <a:latin typeface="Arial" panose="020B0604020202020204" pitchFamily="34" charset="0"/>
              </a:rPr>
              <a:t>, </a:t>
            </a:r>
            <a:r>
              <a:rPr lang="en-GB" sz="1600">
                <a:solidFill>
                  <a:schemeClr val="bg1"/>
                </a:solidFill>
                <a:effectLst/>
                <a:latin typeface="Arial" panose="020B0604020202020204" pitchFamily="34" charset="0"/>
              </a:rPr>
              <a:t>and </a:t>
            </a:r>
            <a:r>
              <a:rPr lang="en-GB" sz="1600" strike="noStrike">
                <a:effectLst/>
                <a:latin typeface="Arial" panose="020B0604020202020204" pitchFamily="34" charset="0"/>
              </a:rPr>
              <a:t>briefly again </a:t>
            </a:r>
            <a:r>
              <a:rPr lang="en-GB" sz="1600" strike="noStrike">
                <a:solidFill>
                  <a:schemeClr val="bg1"/>
                </a:solidFill>
                <a:effectLst/>
                <a:latin typeface="Arial" panose="020B0604020202020204" pitchFamily="34" charset="0"/>
              </a:rPr>
              <a:t>in 1815</a:t>
            </a:r>
            <a:r>
              <a:rPr lang="en-GB" sz="1600">
                <a:effectLst/>
                <a:latin typeface="Arial" panose="020B0604020202020204" pitchFamily="34" charset="0"/>
              </a:rPr>
              <a:t>. Napoleon's political </a:t>
            </a:r>
            <a:r>
              <a:rPr lang="en-GB" sz="1600">
                <a:solidFill>
                  <a:schemeClr val="bg1"/>
                </a:solidFill>
                <a:effectLst/>
                <a:latin typeface="Arial" panose="020B0604020202020204" pitchFamily="34" charset="0"/>
              </a:rPr>
              <a:t>and</a:t>
            </a:r>
            <a:r>
              <a:rPr lang="en-GB" sz="1600">
                <a:effectLst/>
                <a:latin typeface="Arial" panose="020B0604020202020204" pitchFamily="34" charset="0"/>
              </a:rPr>
              <a:t> cultural legacy endures </a:t>
            </a:r>
            <a:r>
              <a:rPr lang="en-GB" sz="1600">
                <a:solidFill>
                  <a:schemeClr val="bg1"/>
                </a:solidFill>
                <a:effectLst/>
                <a:latin typeface="Arial" panose="020B0604020202020204" pitchFamily="34" charset="0"/>
              </a:rPr>
              <a:t>as a </a:t>
            </a:r>
            <a:r>
              <a:rPr lang="en-GB" sz="1600">
                <a:effectLst/>
                <a:latin typeface="Arial" panose="020B0604020202020204" pitchFamily="34" charset="0"/>
              </a:rPr>
              <a:t>celebrated </a:t>
            </a:r>
            <a:r>
              <a:rPr lang="en-GB" sz="1600">
                <a:solidFill>
                  <a:schemeClr val="bg1"/>
                </a:solidFill>
                <a:effectLst/>
                <a:latin typeface="Arial" panose="020B0604020202020204" pitchFamily="34" charset="0"/>
              </a:rPr>
              <a:t>and</a:t>
            </a:r>
            <a:r>
              <a:rPr lang="en-GB" sz="1600">
                <a:effectLst/>
                <a:latin typeface="Arial" panose="020B0604020202020204" pitchFamily="34" charset="0"/>
              </a:rPr>
              <a:t> controversial leader. He initiated many liberal reforms </a:t>
            </a:r>
            <a:r>
              <a:rPr lang="en-GB" sz="1600">
                <a:solidFill>
                  <a:schemeClr val="bg1"/>
                </a:solidFill>
                <a:effectLst/>
                <a:latin typeface="Arial" panose="020B0604020202020204" pitchFamily="34" charset="0"/>
              </a:rPr>
              <a:t>that</a:t>
            </a:r>
            <a:r>
              <a:rPr lang="en-GB" sz="1600">
                <a:effectLst/>
                <a:latin typeface="Arial" panose="020B0604020202020204" pitchFamily="34" charset="0"/>
              </a:rPr>
              <a:t> have persisted through </a:t>
            </a:r>
            <a:r>
              <a:rPr lang="en-GB" sz="1600">
                <a:solidFill>
                  <a:schemeClr val="bg1"/>
                </a:solidFill>
                <a:effectLst/>
                <a:latin typeface="Arial" panose="020B0604020202020204" pitchFamily="34" charset="0"/>
              </a:rPr>
              <a:t>the</a:t>
            </a:r>
            <a:r>
              <a:rPr lang="en-GB" sz="1600">
                <a:effectLst/>
                <a:latin typeface="Arial" panose="020B0604020202020204" pitchFamily="34" charset="0"/>
              </a:rPr>
              <a:t> years, </a:t>
            </a:r>
            <a:r>
              <a:rPr lang="en-GB" sz="1600">
                <a:solidFill>
                  <a:schemeClr val="bg1"/>
                </a:solidFill>
                <a:effectLst/>
                <a:latin typeface="Arial" panose="020B0604020202020204" pitchFamily="34" charset="0"/>
              </a:rPr>
              <a:t>and is </a:t>
            </a:r>
            <a:r>
              <a:rPr lang="en-GB" sz="1600">
                <a:effectLst/>
                <a:latin typeface="Arial" panose="020B0604020202020204" pitchFamily="34" charset="0"/>
              </a:rPr>
              <a:t>considered one </a:t>
            </a:r>
            <a:r>
              <a:rPr lang="en-GB" sz="1600">
                <a:solidFill>
                  <a:schemeClr val="bg1"/>
                </a:solidFill>
                <a:effectLst/>
                <a:latin typeface="Arial" panose="020B0604020202020204" pitchFamily="34" charset="0"/>
              </a:rPr>
              <a:t>of the </a:t>
            </a:r>
            <a:r>
              <a:rPr lang="en-GB" sz="1600">
                <a:effectLst/>
                <a:latin typeface="Arial" panose="020B0604020202020204" pitchFamily="34" charset="0"/>
              </a:rPr>
              <a:t>greatest </a:t>
            </a:r>
            <a:r>
              <a:rPr lang="en-GB" sz="1600">
                <a:solidFill>
                  <a:schemeClr val="bg1"/>
                </a:solidFill>
                <a:effectLst/>
                <a:latin typeface="Arial" panose="020B0604020202020204" pitchFamily="34" charset="0"/>
              </a:rPr>
              <a:t>military</a:t>
            </a:r>
            <a:r>
              <a:rPr lang="en-GB" sz="1600">
                <a:effectLst/>
                <a:latin typeface="Arial" panose="020B0604020202020204" pitchFamily="34" charset="0"/>
              </a:rPr>
              <a:t> commanders </a:t>
            </a:r>
            <a:r>
              <a:rPr lang="en-GB" sz="1600">
                <a:solidFill>
                  <a:schemeClr val="bg1"/>
                </a:solidFill>
                <a:effectLst/>
                <a:latin typeface="Arial" panose="020B0604020202020204" pitchFamily="34" charset="0"/>
              </a:rPr>
              <a:t>in</a:t>
            </a:r>
            <a:r>
              <a:rPr lang="en-GB" sz="1600">
                <a:effectLst/>
                <a:latin typeface="Arial" panose="020B0604020202020204" pitchFamily="34" charset="0"/>
              </a:rPr>
              <a:t> history. His campaigns </a:t>
            </a:r>
            <a:r>
              <a:rPr lang="en-GB" sz="1600">
                <a:solidFill>
                  <a:schemeClr val="bg1"/>
                </a:solidFill>
                <a:effectLst/>
                <a:latin typeface="Arial" panose="020B0604020202020204" pitchFamily="34" charset="0"/>
              </a:rPr>
              <a:t>are</a:t>
            </a:r>
            <a:r>
              <a:rPr lang="en-GB" sz="1600">
                <a:effectLst/>
                <a:latin typeface="Arial" panose="020B0604020202020204" pitchFamily="34" charset="0"/>
              </a:rPr>
              <a:t> still studied </a:t>
            </a:r>
            <a:r>
              <a:rPr lang="en-GB" sz="1600">
                <a:solidFill>
                  <a:schemeClr val="bg1"/>
                </a:solidFill>
                <a:effectLst/>
                <a:latin typeface="Arial" panose="020B0604020202020204" pitchFamily="34" charset="0"/>
              </a:rPr>
              <a:t>at</a:t>
            </a:r>
            <a:r>
              <a:rPr lang="en-GB" sz="1600">
                <a:effectLst/>
                <a:latin typeface="Arial" panose="020B0604020202020204" pitchFamily="34" charset="0"/>
              </a:rPr>
              <a:t> </a:t>
            </a:r>
            <a:r>
              <a:rPr lang="en-GB" sz="1600" strike="noStrike">
                <a:solidFill>
                  <a:schemeClr val="bg1"/>
                </a:solidFill>
                <a:effectLst/>
                <a:latin typeface="Arial" panose="020B0604020202020204" pitchFamily="34" charset="0"/>
              </a:rPr>
              <a:t>military</a:t>
            </a:r>
            <a:r>
              <a:rPr lang="en-GB" sz="1600" strike="noStrike">
                <a:effectLst/>
                <a:latin typeface="Arial" panose="020B0604020202020204" pitchFamily="34" charset="0"/>
              </a:rPr>
              <a:t> academies</a:t>
            </a:r>
            <a:r>
              <a:rPr lang="en-GB" sz="1600">
                <a:effectLst/>
                <a:latin typeface="Arial" panose="020B0604020202020204" pitchFamily="34" charset="0"/>
              </a:rPr>
              <a:t> worldwide. Between three </a:t>
            </a:r>
            <a:r>
              <a:rPr lang="en-GB" sz="1600">
                <a:solidFill>
                  <a:schemeClr val="bg1"/>
                </a:solidFill>
                <a:effectLst/>
                <a:latin typeface="Arial" panose="020B0604020202020204" pitchFamily="34" charset="0"/>
              </a:rPr>
              <a:t>and</a:t>
            </a:r>
            <a:r>
              <a:rPr lang="en-GB" sz="1600">
                <a:effectLst/>
                <a:latin typeface="Arial" panose="020B0604020202020204" pitchFamily="34" charset="0"/>
              </a:rPr>
              <a:t> six million soldiers </a:t>
            </a:r>
            <a:r>
              <a:rPr lang="en-GB" sz="1600">
                <a:solidFill>
                  <a:schemeClr val="bg1"/>
                </a:solidFill>
                <a:effectLst/>
                <a:latin typeface="Arial" panose="020B0604020202020204" pitchFamily="34" charset="0"/>
              </a:rPr>
              <a:t>and</a:t>
            </a:r>
            <a:r>
              <a:rPr lang="en-GB" sz="1600">
                <a:effectLst/>
                <a:latin typeface="Arial" panose="020B0604020202020204" pitchFamily="34" charset="0"/>
              </a:rPr>
              <a:t> civilians </a:t>
            </a:r>
            <a:r>
              <a:rPr lang="en-GB" sz="1600" strike="noStrike">
                <a:effectLst/>
                <a:latin typeface="Arial" panose="020B0604020202020204" pitchFamily="34" charset="0"/>
              </a:rPr>
              <a:t>died</a:t>
            </a:r>
            <a:r>
              <a:rPr lang="en-GB" sz="1600">
                <a:solidFill>
                  <a:schemeClr val="bg1"/>
                </a:solidFill>
                <a:effectLst/>
                <a:latin typeface="Arial" panose="020B0604020202020204" pitchFamily="34" charset="0"/>
              </a:rPr>
              <a:t> in the </a:t>
            </a:r>
            <a:r>
              <a:rPr lang="en-GB" sz="1600" strike="noStrike">
                <a:effectLst/>
                <a:latin typeface="Arial" panose="020B0604020202020204" pitchFamily="34" charset="0"/>
              </a:rPr>
              <a:t>Napoleonic Wars</a:t>
            </a:r>
            <a:r>
              <a:rPr lang="en-GB" sz="1600">
                <a:effectLst/>
                <a:latin typeface="Arial" panose="020B0604020202020204" pitchFamily="34" charset="0"/>
              </a:rPr>
              <a:t>.</a:t>
            </a:r>
            <a:r>
              <a:rPr lang="en-GB" sz="1600" strike="noStrike" baseline="30000">
                <a:effectLst/>
                <a:latin typeface="Arial" panose="020B0604020202020204" pitchFamily="34" charset="0"/>
              </a:rPr>
              <a:t>[</a:t>
            </a:r>
            <a:r>
              <a:rPr lang="en-GB" sz="1600" strike="noStrike" baseline="30000">
                <a:solidFill>
                  <a:schemeClr val="bg1"/>
                </a:solidFill>
                <a:effectLst/>
                <a:latin typeface="Arial" panose="020B0604020202020204" pitchFamily="34" charset="0"/>
              </a:rPr>
              <a:t>2</a:t>
            </a:r>
            <a:r>
              <a:rPr lang="en-GB" sz="1600" strike="noStrike" baseline="30000">
                <a:effectLst/>
                <a:latin typeface="Arial" panose="020B0604020202020204" pitchFamily="34" charset="0"/>
              </a:rPr>
              <a:t>][</a:t>
            </a:r>
            <a:r>
              <a:rPr lang="en-GB" sz="1600" strike="noStrike" baseline="30000">
                <a:solidFill>
                  <a:schemeClr val="bg1"/>
                </a:solidFill>
                <a:effectLst/>
                <a:latin typeface="Arial" panose="020B0604020202020204" pitchFamily="34" charset="0"/>
              </a:rPr>
              <a:t>3</a:t>
            </a:r>
            <a:r>
              <a:rPr lang="en-GB" sz="1600" strike="noStrike" baseline="30000">
                <a:effectLst/>
                <a:latin typeface="Arial" panose="020B0604020202020204" pitchFamily="34" charset="0"/>
              </a:rPr>
              <a:t>]</a:t>
            </a:r>
          </a:p>
          <a:p>
            <a:pPr algn="just"/>
            <a:endParaRPr lang="en-GB" sz="1600" baseline="30000"/>
          </a:p>
          <a:p>
            <a:pPr algn="just"/>
            <a:r>
              <a:rPr lang="en-GB" sz="1600" baseline="30000"/>
              <a:t>Source: </a:t>
            </a:r>
            <a:r>
              <a:rPr lang="en-GB" sz="1600" baseline="30000">
                <a:hlinkClick r:id="rId2"/>
              </a:rPr>
              <a:t>https://en.wikipedia.org/wiki/Napoleon</a:t>
            </a:r>
            <a:r>
              <a:rPr lang="en-GB" sz="1600" baseline="30000"/>
              <a:t> 27/09/2023</a:t>
            </a:r>
            <a:endParaRPr lang="en-GB" sz="1600"/>
          </a:p>
        </p:txBody>
      </p:sp>
      <p:sp>
        <p:nvSpPr>
          <p:cNvPr id="4" name="Text Placeholder 3">
            <a:extLst>
              <a:ext uri="{FF2B5EF4-FFF2-40B4-BE49-F238E27FC236}">
                <a16:creationId xmlns:a16="http://schemas.microsoft.com/office/drawing/2014/main" id="{852C8E1D-0D9A-E5D4-B965-14AF5F0689BD}"/>
              </a:ext>
            </a:extLst>
          </p:cNvPr>
          <p:cNvSpPr>
            <a:spLocks noGrp="1"/>
          </p:cNvSpPr>
          <p:nvPr>
            <p:ph type="body" sz="quarter" idx="13"/>
          </p:nvPr>
        </p:nvSpPr>
        <p:spPr/>
        <p:txBody>
          <a:bodyPr/>
          <a:lstStyle/>
          <a:p>
            <a:r>
              <a:rPr lang="en-GB"/>
              <a:t>Even after basic cleaning there is still </a:t>
            </a:r>
            <a:r>
              <a:rPr lang="en-GB" b="1"/>
              <a:t>a lot of text to analyse</a:t>
            </a:r>
          </a:p>
          <a:p>
            <a:endParaRPr lang="en-GB" b="1"/>
          </a:p>
          <a:p>
            <a:r>
              <a:rPr lang="en-GB" b="1">
                <a:solidFill>
                  <a:schemeClr val="accent1"/>
                </a:solidFill>
              </a:rPr>
              <a:t>We have thousands of documents</a:t>
            </a:r>
          </a:p>
        </p:txBody>
      </p:sp>
      <p:sp>
        <p:nvSpPr>
          <p:cNvPr id="5" name="Subtitle 4">
            <a:extLst>
              <a:ext uri="{FF2B5EF4-FFF2-40B4-BE49-F238E27FC236}">
                <a16:creationId xmlns:a16="http://schemas.microsoft.com/office/drawing/2014/main" id="{E9C177FA-65CC-F3F5-BE63-D22FE18AE7A6}"/>
              </a:ext>
            </a:extLst>
          </p:cNvPr>
          <p:cNvSpPr>
            <a:spLocks noGrp="1"/>
          </p:cNvSpPr>
          <p:nvPr>
            <p:ph type="subTitle" idx="1"/>
          </p:nvPr>
        </p:nvSpPr>
        <p:spPr/>
        <p:txBody>
          <a:bodyPr/>
          <a:lstStyle/>
          <a:p>
            <a:r>
              <a:rPr lang="en-GB"/>
              <a:t>Most text isn’t useful</a:t>
            </a:r>
          </a:p>
        </p:txBody>
      </p:sp>
      <p:sp>
        <p:nvSpPr>
          <p:cNvPr id="6" name="Title 5">
            <a:extLst>
              <a:ext uri="{FF2B5EF4-FFF2-40B4-BE49-F238E27FC236}">
                <a16:creationId xmlns:a16="http://schemas.microsoft.com/office/drawing/2014/main" id="{724D1A43-8A11-E1F8-9D4D-4C98F8DE0CCC}"/>
              </a:ext>
            </a:extLst>
          </p:cNvPr>
          <p:cNvSpPr>
            <a:spLocks noGrp="1"/>
          </p:cNvSpPr>
          <p:nvPr>
            <p:ph type="ctrTitle"/>
          </p:nvPr>
        </p:nvSpPr>
        <p:spPr/>
        <p:txBody>
          <a:bodyPr/>
          <a:lstStyle/>
          <a:p>
            <a:r>
              <a:rPr lang="en-GB"/>
              <a:t>Text Cleaning</a:t>
            </a:r>
          </a:p>
        </p:txBody>
      </p:sp>
      <p:sp>
        <p:nvSpPr>
          <p:cNvPr id="7" name="Rectangle: Rounded Corners 6">
            <a:extLst>
              <a:ext uri="{FF2B5EF4-FFF2-40B4-BE49-F238E27FC236}">
                <a16:creationId xmlns:a16="http://schemas.microsoft.com/office/drawing/2014/main" id="{E1CC6486-D085-0019-9C23-B13B44CEF9FA}"/>
              </a:ext>
            </a:extLst>
          </p:cNvPr>
          <p:cNvSpPr/>
          <p:nvPr/>
        </p:nvSpPr>
        <p:spPr>
          <a:xfrm>
            <a:off x="1154348" y="4878339"/>
            <a:ext cx="3819206" cy="1081553"/>
          </a:xfrm>
          <a:prstGeom prst="roundRect">
            <a:avLst/>
          </a:prstGeom>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i="1"/>
            </a:br>
            <a:r>
              <a:rPr lang="en-US" i="1"/>
              <a:t>In this example we had 97 unique ‘words’, reduced to 84 …</a:t>
            </a:r>
          </a:p>
          <a:p>
            <a:pPr algn="ctr"/>
            <a:endParaRPr lang="en-GB"/>
          </a:p>
        </p:txBody>
      </p:sp>
    </p:spTree>
    <p:extLst>
      <p:ext uri="{BB962C8B-B14F-4D97-AF65-F5344CB8AC3E}">
        <p14:creationId xmlns:p14="http://schemas.microsoft.com/office/powerpoint/2010/main" val="306564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DFFD3-A006-5BBF-6EB6-3686B89546FE}"/>
              </a:ext>
            </a:extLst>
          </p:cNvPr>
          <p:cNvSpPr>
            <a:spLocks noGrp="1"/>
          </p:cNvSpPr>
          <p:nvPr>
            <p:ph type="sldNum" sz="quarter" idx="18"/>
          </p:nvPr>
        </p:nvSpPr>
        <p:spPr/>
        <p:txBody>
          <a:bodyPr/>
          <a:lstStyle/>
          <a:p>
            <a:fld id="{3D3F7771-BA92-784A-B6DD-D9CB8E3BB7BB}" type="slidenum">
              <a:rPr lang="en-GB" smtClean="0"/>
              <a:pPr/>
              <a:t>16</a:t>
            </a:fld>
            <a:endParaRPr lang="en-GB"/>
          </a:p>
        </p:txBody>
      </p:sp>
      <p:sp>
        <p:nvSpPr>
          <p:cNvPr id="4" name="Text Placeholder 3">
            <a:extLst>
              <a:ext uri="{FF2B5EF4-FFF2-40B4-BE49-F238E27FC236}">
                <a16:creationId xmlns:a16="http://schemas.microsoft.com/office/drawing/2014/main" id="{852C8E1D-0D9A-E5D4-B965-14AF5F0689BD}"/>
              </a:ext>
            </a:extLst>
          </p:cNvPr>
          <p:cNvSpPr>
            <a:spLocks noGrp="1"/>
          </p:cNvSpPr>
          <p:nvPr>
            <p:ph type="body" sz="quarter" idx="13"/>
          </p:nvPr>
        </p:nvSpPr>
        <p:spPr/>
        <p:txBody>
          <a:bodyPr/>
          <a:lstStyle/>
          <a:p>
            <a:r>
              <a:rPr lang="en-GB"/>
              <a:t>Some documents are </a:t>
            </a:r>
            <a:r>
              <a:rPr lang="en-GB" i="1"/>
              <a:t>big</a:t>
            </a:r>
            <a:endParaRPr lang="en-GB"/>
          </a:p>
          <a:p>
            <a:r>
              <a:rPr lang="en-GB" b="1">
                <a:solidFill>
                  <a:schemeClr val="accent1"/>
                </a:solidFill>
              </a:rPr>
              <a:t>We can’t use everything </a:t>
            </a:r>
          </a:p>
          <a:p>
            <a:endParaRPr lang="en-GB" b="1"/>
          </a:p>
          <a:p>
            <a:r>
              <a:rPr lang="en-GB" b="1">
                <a:solidFill>
                  <a:schemeClr val="accent4">
                    <a:lumMod val="75000"/>
                  </a:schemeClr>
                </a:solidFill>
              </a:rPr>
              <a:t>Cut short the largest documents </a:t>
            </a:r>
            <a:r>
              <a:rPr lang="en-GB"/>
              <a:t>to the upper quartile – 75% of all other documents</a:t>
            </a:r>
          </a:p>
          <a:p>
            <a:endParaRPr lang="en-GB" b="1">
              <a:solidFill>
                <a:schemeClr val="accent3">
                  <a:lumMod val="75000"/>
                </a:schemeClr>
              </a:solidFill>
            </a:endParaRPr>
          </a:p>
        </p:txBody>
      </p:sp>
      <p:sp>
        <p:nvSpPr>
          <p:cNvPr id="5" name="Subtitle 4">
            <a:extLst>
              <a:ext uri="{FF2B5EF4-FFF2-40B4-BE49-F238E27FC236}">
                <a16:creationId xmlns:a16="http://schemas.microsoft.com/office/drawing/2014/main" id="{E9C177FA-65CC-F3F5-BE63-D22FE18AE7A6}"/>
              </a:ext>
            </a:extLst>
          </p:cNvPr>
          <p:cNvSpPr>
            <a:spLocks noGrp="1"/>
          </p:cNvSpPr>
          <p:nvPr>
            <p:ph type="subTitle" idx="1"/>
          </p:nvPr>
        </p:nvSpPr>
        <p:spPr/>
        <p:txBody>
          <a:bodyPr/>
          <a:lstStyle/>
          <a:p>
            <a:r>
              <a:rPr lang="en-GB"/>
              <a:t>Again, Most text isn’t useful</a:t>
            </a:r>
          </a:p>
        </p:txBody>
      </p:sp>
      <p:sp>
        <p:nvSpPr>
          <p:cNvPr id="6" name="Title 5">
            <a:extLst>
              <a:ext uri="{FF2B5EF4-FFF2-40B4-BE49-F238E27FC236}">
                <a16:creationId xmlns:a16="http://schemas.microsoft.com/office/drawing/2014/main" id="{724D1A43-8A11-E1F8-9D4D-4C98F8DE0CCC}"/>
              </a:ext>
            </a:extLst>
          </p:cNvPr>
          <p:cNvSpPr>
            <a:spLocks noGrp="1"/>
          </p:cNvSpPr>
          <p:nvPr>
            <p:ph type="ctrTitle"/>
          </p:nvPr>
        </p:nvSpPr>
        <p:spPr/>
        <p:txBody>
          <a:bodyPr/>
          <a:lstStyle/>
          <a:p>
            <a:r>
              <a:rPr lang="en-GB"/>
              <a:t>Truncate Documents</a:t>
            </a:r>
          </a:p>
        </p:txBody>
      </p:sp>
      <p:sp>
        <p:nvSpPr>
          <p:cNvPr id="10" name="Rectangle: Rounded Corners 9">
            <a:extLst>
              <a:ext uri="{FF2B5EF4-FFF2-40B4-BE49-F238E27FC236}">
                <a16:creationId xmlns:a16="http://schemas.microsoft.com/office/drawing/2014/main" id="{D7CFB8E6-A779-42D7-C483-CF28FF730046}"/>
              </a:ext>
            </a:extLst>
          </p:cNvPr>
          <p:cNvSpPr/>
          <p:nvPr/>
        </p:nvSpPr>
        <p:spPr>
          <a:xfrm>
            <a:off x="6804472" y="810092"/>
            <a:ext cx="900000" cy="974324"/>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8B7BEE2E-D196-9C91-E2D3-DEB1510EA51F}"/>
              </a:ext>
            </a:extLst>
          </p:cNvPr>
          <p:cNvSpPr/>
          <p:nvPr/>
        </p:nvSpPr>
        <p:spPr>
          <a:xfrm>
            <a:off x="8009272" y="810092"/>
            <a:ext cx="900000" cy="974324"/>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6987F348-ED9B-6866-4D26-A8FD76C9F12B}"/>
              </a:ext>
            </a:extLst>
          </p:cNvPr>
          <p:cNvSpPr/>
          <p:nvPr/>
        </p:nvSpPr>
        <p:spPr>
          <a:xfrm>
            <a:off x="9153343" y="826847"/>
            <a:ext cx="900000" cy="1099612"/>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CDD60B94-F7CA-41DB-8FFA-35FD40DE6DD4}"/>
              </a:ext>
            </a:extLst>
          </p:cNvPr>
          <p:cNvSpPr/>
          <p:nvPr/>
        </p:nvSpPr>
        <p:spPr>
          <a:xfrm>
            <a:off x="10358143" y="826847"/>
            <a:ext cx="900000" cy="882514"/>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70DE852F-F6BE-FC85-CA4D-2D0AEBD51E58}"/>
              </a:ext>
            </a:extLst>
          </p:cNvPr>
          <p:cNvSpPr/>
          <p:nvPr/>
        </p:nvSpPr>
        <p:spPr>
          <a:xfrm>
            <a:off x="6804472" y="2243425"/>
            <a:ext cx="900000" cy="1485195"/>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411A63A4-DF74-ED4D-0293-C25E4D5BC009}"/>
              </a:ext>
            </a:extLst>
          </p:cNvPr>
          <p:cNvSpPr/>
          <p:nvPr/>
        </p:nvSpPr>
        <p:spPr>
          <a:xfrm>
            <a:off x="8009272" y="2243426"/>
            <a:ext cx="900000" cy="813522"/>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4CD34A2-432E-870D-052E-2859A44471D6}"/>
              </a:ext>
            </a:extLst>
          </p:cNvPr>
          <p:cNvSpPr/>
          <p:nvPr/>
        </p:nvSpPr>
        <p:spPr>
          <a:xfrm>
            <a:off x="9153343" y="2260181"/>
            <a:ext cx="900000" cy="971291"/>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123BAE30-3813-B737-A51F-57222213363A}"/>
              </a:ext>
            </a:extLst>
          </p:cNvPr>
          <p:cNvSpPr/>
          <p:nvPr/>
        </p:nvSpPr>
        <p:spPr>
          <a:xfrm>
            <a:off x="10358143" y="2260181"/>
            <a:ext cx="900000" cy="882514"/>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2EEA322A-45B8-415E-67C9-F9872BACF35A}"/>
              </a:ext>
            </a:extLst>
          </p:cNvPr>
          <p:cNvSpPr/>
          <p:nvPr/>
        </p:nvSpPr>
        <p:spPr>
          <a:xfrm>
            <a:off x="6804472" y="3987490"/>
            <a:ext cx="900000" cy="806459"/>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600D75A-4A45-AB4B-D628-52B85EE1EC73}"/>
              </a:ext>
            </a:extLst>
          </p:cNvPr>
          <p:cNvSpPr/>
          <p:nvPr/>
        </p:nvSpPr>
        <p:spPr>
          <a:xfrm>
            <a:off x="8009272" y="3987490"/>
            <a:ext cx="900000" cy="1685348"/>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857F026A-8443-5270-B1F3-524E8A63DC2C}"/>
              </a:ext>
            </a:extLst>
          </p:cNvPr>
          <p:cNvSpPr/>
          <p:nvPr/>
        </p:nvSpPr>
        <p:spPr>
          <a:xfrm>
            <a:off x="9153343" y="4004245"/>
            <a:ext cx="900000" cy="971291"/>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5D20BA74-BA21-E799-4606-9BC4E1B93DCA}"/>
              </a:ext>
            </a:extLst>
          </p:cNvPr>
          <p:cNvSpPr/>
          <p:nvPr/>
        </p:nvSpPr>
        <p:spPr>
          <a:xfrm>
            <a:off x="10358143" y="4004245"/>
            <a:ext cx="900000" cy="1180321"/>
          </a:xfrm>
          <a:prstGeom prst="roundRect">
            <a:avLst/>
          </a:prstGeom>
          <a:solidFill>
            <a:schemeClr val="bg1"/>
          </a:solidFill>
          <a:ln w="28575">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BE7A1AEE-FE18-342A-2F10-C95066B1930F}"/>
              </a:ext>
            </a:extLst>
          </p:cNvPr>
          <p:cNvSpPr/>
          <p:nvPr/>
        </p:nvSpPr>
        <p:spPr>
          <a:xfrm>
            <a:off x="6804472" y="2243425"/>
            <a:ext cx="900000" cy="1180320"/>
          </a:xfrm>
          <a:prstGeom prst="roundRect">
            <a:avLst>
              <a:gd name="adj" fmla="val 13557"/>
            </a:avLst>
          </a:prstGeom>
          <a:solidFill>
            <a:schemeClr val="bg1"/>
          </a:solidFill>
          <a:ln w="28575">
            <a:solidFill>
              <a:schemeClr val="accent4">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CF1A7C54-C5E5-10E0-C88A-4BCB789AC40F}"/>
              </a:ext>
            </a:extLst>
          </p:cNvPr>
          <p:cNvSpPr/>
          <p:nvPr/>
        </p:nvSpPr>
        <p:spPr>
          <a:xfrm>
            <a:off x="8009272" y="3969734"/>
            <a:ext cx="900000" cy="1180320"/>
          </a:xfrm>
          <a:prstGeom prst="roundRect">
            <a:avLst>
              <a:gd name="adj" fmla="val 15630"/>
            </a:avLst>
          </a:prstGeom>
          <a:solidFill>
            <a:schemeClr val="bg1"/>
          </a:solidFill>
          <a:ln w="28575">
            <a:solidFill>
              <a:schemeClr val="accent4">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C3C460A6-570F-F8C9-65AC-A2E1A6ACF902}"/>
              </a:ext>
            </a:extLst>
          </p:cNvPr>
          <p:cNvCxnSpPr/>
          <p:nvPr/>
        </p:nvCxnSpPr>
        <p:spPr>
          <a:xfrm>
            <a:off x="6942338" y="1056447"/>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A19E38-01F3-4B48-DC1A-38F37FE480DE}"/>
              </a:ext>
            </a:extLst>
          </p:cNvPr>
          <p:cNvCxnSpPr/>
          <p:nvPr/>
        </p:nvCxnSpPr>
        <p:spPr>
          <a:xfrm>
            <a:off x="6942338" y="1264359"/>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DC2F5-134A-1C85-18DC-F4BBC5364BBF}"/>
              </a:ext>
            </a:extLst>
          </p:cNvPr>
          <p:cNvCxnSpPr/>
          <p:nvPr/>
        </p:nvCxnSpPr>
        <p:spPr>
          <a:xfrm>
            <a:off x="6942338" y="1457422"/>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7DC3DB-833C-5E2A-7565-ECBBA9DE5E97}"/>
              </a:ext>
            </a:extLst>
          </p:cNvPr>
          <p:cNvCxnSpPr/>
          <p:nvPr/>
        </p:nvCxnSpPr>
        <p:spPr>
          <a:xfrm>
            <a:off x="8168936" y="1074203"/>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485D5B-A557-0BF8-1B7D-25A85264C725}"/>
              </a:ext>
            </a:extLst>
          </p:cNvPr>
          <p:cNvCxnSpPr/>
          <p:nvPr/>
        </p:nvCxnSpPr>
        <p:spPr>
          <a:xfrm>
            <a:off x="8168936" y="1282115"/>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A20C01-27B6-4F5F-7E33-5358D01CBDFD}"/>
              </a:ext>
            </a:extLst>
          </p:cNvPr>
          <p:cNvCxnSpPr/>
          <p:nvPr/>
        </p:nvCxnSpPr>
        <p:spPr>
          <a:xfrm>
            <a:off x="8168936" y="1475178"/>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5CE103-F0CE-B452-1C09-02FBCB89EF64}"/>
              </a:ext>
            </a:extLst>
          </p:cNvPr>
          <p:cNvCxnSpPr/>
          <p:nvPr/>
        </p:nvCxnSpPr>
        <p:spPr>
          <a:xfrm>
            <a:off x="9314155" y="1056447"/>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7054F0-E42C-5985-3E2C-38C8E9C1ECBC}"/>
              </a:ext>
            </a:extLst>
          </p:cNvPr>
          <p:cNvCxnSpPr/>
          <p:nvPr/>
        </p:nvCxnSpPr>
        <p:spPr>
          <a:xfrm>
            <a:off x="9314155" y="1264359"/>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B7BB0EF-1282-5696-EEAE-E1E20816B025}"/>
              </a:ext>
            </a:extLst>
          </p:cNvPr>
          <p:cNvCxnSpPr/>
          <p:nvPr/>
        </p:nvCxnSpPr>
        <p:spPr>
          <a:xfrm>
            <a:off x="9314155" y="1466300"/>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BEFF814-2AAD-F886-B3C4-069FE0F48F62}"/>
              </a:ext>
            </a:extLst>
          </p:cNvPr>
          <p:cNvCxnSpPr/>
          <p:nvPr/>
        </p:nvCxnSpPr>
        <p:spPr>
          <a:xfrm>
            <a:off x="10522997" y="1056447"/>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746441-B8B7-51DA-E15C-A7DF0C736E2F}"/>
              </a:ext>
            </a:extLst>
          </p:cNvPr>
          <p:cNvCxnSpPr/>
          <p:nvPr/>
        </p:nvCxnSpPr>
        <p:spPr>
          <a:xfrm>
            <a:off x="10522997" y="1264359"/>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B60B53-2751-1449-349E-D2A8175B4B92}"/>
              </a:ext>
            </a:extLst>
          </p:cNvPr>
          <p:cNvCxnSpPr/>
          <p:nvPr/>
        </p:nvCxnSpPr>
        <p:spPr>
          <a:xfrm>
            <a:off x="10522997" y="1457422"/>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893EF5-5D54-7147-E46C-35B4A8C709D5}"/>
              </a:ext>
            </a:extLst>
          </p:cNvPr>
          <p:cNvCxnSpPr/>
          <p:nvPr/>
        </p:nvCxnSpPr>
        <p:spPr>
          <a:xfrm>
            <a:off x="6942338" y="2425084"/>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27743ED-E796-A602-1571-489FBADA4D81}"/>
              </a:ext>
            </a:extLst>
          </p:cNvPr>
          <p:cNvCxnSpPr/>
          <p:nvPr/>
        </p:nvCxnSpPr>
        <p:spPr>
          <a:xfrm>
            <a:off x="6942338" y="2632996"/>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CF968-C85D-2FCF-7748-E86F62AA9CD6}"/>
              </a:ext>
            </a:extLst>
          </p:cNvPr>
          <p:cNvCxnSpPr/>
          <p:nvPr/>
        </p:nvCxnSpPr>
        <p:spPr>
          <a:xfrm>
            <a:off x="6942338" y="2826059"/>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A9E3070-23F5-4AE1-510F-F2A7E54A8CAF}"/>
              </a:ext>
            </a:extLst>
          </p:cNvPr>
          <p:cNvCxnSpPr/>
          <p:nvPr/>
        </p:nvCxnSpPr>
        <p:spPr>
          <a:xfrm>
            <a:off x="8168936" y="2433962"/>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B282D8-A695-E044-5E9D-C9EDF5881A43}"/>
              </a:ext>
            </a:extLst>
          </p:cNvPr>
          <p:cNvCxnSpPr/>
          <p:nvPr/>
        </p:nvCxnSpPr>
        <p:spPr>
          <a:xfrm>
            <a:off x="8168936" y="2641874"/>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0386D5-705B-8207-97F0-E320E2615315}"/>
              </a:ext>
            </a:extLst>
          </p:cNvPr>
          <p:cNvCxnSpPr/>
          <p:nvPr/>
        </p:nvCxnSpPr>
        <p:spPr>
          <a:xfrm>
            <a:off x="8168936" y="2843815"/>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21F6837-F282-660B-7524-0569F7223D46}"/>
              </a:ext>
            </a:extLst>
          </p:cNvPr>
          <p:cNvCxnSpPr/>
          <p:nvPr/>
        </p:nvCxnSpPr>
        <p:spPr>
          <a:xfrm>
            <a:off x="9314155" y="2426563"/>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465DC1-BBA5-6498-14E9-E0525BA49AF6}"/>
              </a:ext>
            </a:extLst>
          </p:cNvPr>
          <p:cNvCxnSpPr/>
          <p:nvPr/>
        </p:nvCxnSpPr>
        <p:spPr>
          <a:xfrm>
            <a:off x="9314155" y="2634475"/>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CBAC2C-2CE2-4C56-4CBB-3F698BF5165C}"/>
              </a:ext>
            </a:extLst>
          </p:cNvPr>
          <p:cNvCxnSpPr/>
          <p:nvPr/>
        </p:nvCxnSpPr>
        <p:spPr>
          <a:xfrm>
            <a:off x="9314155" y="2827538"/>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0B8E113-7ACA-FCDD-4385-843064813936}"/>
              </a:ext>
            </a:extLst>
          </p:cNvPr>
          <p:cNvCxnSpPr/>
          <p:nvPr/>
        </p:nvCxnSpPr>
        <p:spPr>
          <a:xfrm>
            <a:off x="10522997" y="2453197"/>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3D5CA60-A440-AD06-B203-8761B3803288}"/>
              </a:ext>
            </a:extLst>
          </p:cNvPr>
          <p:cNvCxnSpPr/>
          <p:nvPr/>
        </p:nvCxnSpPr>
        <p:spPr>
          <a:xfrm>
            <a:off x="10522997" y="2661109"/>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BA1ECA3-BE59-AA52-CB50-324FC63C84FF}"/>
              </a:ext>
            </a:extLst>
          </p:cNvPr>
          <p:cNvCxnSpPr/>
          <p:nvPr/>
        </p:nvCxnSpPr>
        <p:spPr>
          <a:xfrm>
            <a:off x="10522997" y="2854172"/>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5385D41-92C9-0C02-6557-9492CB3AC9CA}"/>
              </a:ext>
            </a:extLst>
          </p:cNvPr>
          <p:cNvCxnSpPr/>
          <p:nvPr/>
        </p:nvCxnSpPr>
        <p:spPr>
          <a:xfrm>
            <a:off x="6951216" y="4156236"/>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72FFC0E-DD45-4393-BCCB-1D975529C6F6}"/>
              </a:ext>
            </a:extLst>
          </p:cNvPr>
          <p:cNvCxnSpPr/>
          <p:nvPr/>
        </p:nvCxnSpPr>
        <p:spPr>
          <a:xfrm>
            <a:off x="6951216" y="4364148"/>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07C10E4-92C7-D334-EDD1-901CA6220909}"/>
              </a:ext>
            </a:extLst>
          </p:cNvPr>
          <p:cNvCxnSpPr/>
          <p:nvPr/>
        </p:nvCxnSpPr>
        <p:spPr>
          <a:xfrm>
            <a:off x="6951216" y="4566089"/>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613020-761B-D2B0-0B6D-2B32A9A48FBE}"/>
              </a:ext>
            </a:extLst>
          </p:cNvPr>
          <p:cNvCxnSpPr/>
          <p:nvPr/>
        </p:nvCxnSpPr>
        <p:spPr>
          <a:xfrm>
            <a:off x="8168936" y="4205062"/>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94A58F-D60E-CAD0-0151-63D7C4A12A15}"/>
              </a:ext>
            </a:extLst>
          </p:cNvPr>
          <p:cNvCxnSpPr/>
          <p:nvPr/>
        </p:nvCxnSpPr>
        <p:spPr>
          <a:xfrm>
            <a:off x="8168936" y="4412974"/>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152F5D4-A668-98C4-16C1-D963ED4D4BAB}"/>
              </a:ext>
            </a:extLst>
          </p:cNvPr>
          <p:cNvCxnSpPr/>
          <p:nvPr/>
        </p:nvCxnSpPr>
        <p:spPr>
          <a:xfrm>
            <a:off x="8168936" y="4606037"/>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DAA752-2717-9C31-9DD2-057492725DF0}"/>
              </a:ext>
            </a:extLst>
          </p:cNvPr>
          <p:cNvCxnSpPr/>
          <p:nvPr/>
        </p:nvCxnSpPr>
        <p:spPr>
          <a:xfrm>
            <a:off x="9296402" y="4184348"/>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E72981E-403B-4360-443E-2B0A2D423CF4}"/>
              </a:ext>
            </a:extLst>
          </p:cNvPr>
          <p:cNvCxnSpPr/>
          <p:nvPr/>
        </p:nvCxnSpPr>
        <p:spPr>
          <a:xfrm>
            <a:off x="9296402" y="4392260"/>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E27638-E5B7-C1BD-9048-7DC1C70EDE85}"/>
              </a:ext>
            </a:extLst>
          </p:cNvPr>
          <p:cNvCxnSpPr/>
          <p:nvPr/>
        </p:nvCxnSpPr>
        <p:spPr>
          <a:xfrm>
            <a:off x="9296402" y="4585323"/>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F35384-6F0F-488B-6634-5DAF61A57FB5}"/>
              </a:ext>
            </a:extLst>
          </p:cNvPr>
          <p:cNvCxnSpPr/>
          <p:nvPr/>
        </p:nvCxnSpPr>
        <p:spPr>
          <a:xfrm>
            <a:off x="10505244" y="4184348"/>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9B66C1D-40F4-E62E-9A2F-18386DCFEDF8}"/>
              </a:ext>
            </a:extLst>
          </p:cNvPr>
          <p:cNvCxnSpPr/>
          <p:nvPr/>
        </p:nvCxnSpPr>
        <p:spPr>
          <a:xfrm>
            <a:off x="10505244" y="4392260"/>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5E8C350-4E29-D77A-51D9-39ECE0602A0C}"/>
              </a:ext>
            </a:extLst>
          </p:cNvPr>
          <p:cNvCxnSpPr/>
          <p:nvPr/>
        </p:nvCxnSpPr>
        <p:spPr>
          <a:xfrm>
            <a:off x="10505244" y="4585323"/>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E42CAB-2B43-7D32-E70F-44E3817E009D}"/>
              </a:ext>
            </a:extLst>
          </p:cNvPr>
          <p:cNvCxnSpPr/>
          <p:nvPr/>
        </p:nvCxnSpPr>
        <p:spPr>
          <a:xfrm>
            <a:off x="8168936" y="4785071"/>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33F7E08-3FD6-5631-DC98-6C94B5FD4370}"/>
              </a:ext>
            </a:extLst>
          </p:cNvPr>
          <p:cNvCxnSpPr/>
          <p:nvPr/>
        </p:nvCxnSpPr>
        <p:spPr>
          <a:xfrm>
            <a:off x="8168936" y="4978134"/>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8C3D76-FBD1-7DFD-7ABF-F0DE63465126}"/>
              </a:ext>
            </a:extLst>
          </p:cNvPr>
          <p:cNvCxnSpPr/>
          <p:nvPr/>
        </p:nvCxnSpPr>
        <p:spPr>
          <a:xfrm>
            <a:off x="10505244" y="4805071"/>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0AE03F-BB70-7DDF-CFB7-3332B1703A1A}"/>
              </a:ext>
            </a:extLst>
          </p:cNvPr>
          <p:cNvCxnSpPr/>
          <p:nvPr/>
        </p:nvCxnSpPr>
        <p:spPr>
          <a:xfrm>
            <a:off x="10505244" y="5007012"/>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1B7878D-E001-2BB7-1AE1-77EECC9703F5}"/>
              </a:ext>
            </a:extLst>
          </p:cNvPr>
          <p:cNvCxnSpPr/>
          <p:nvPr/>
        </p:nvCxnSpPr>
        <p:spPr>
          <a:xfrm>
            <a:off x="8168936" y="5284465"/>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E548E2-1845-6CC0-AADA-D1846F7B2082}"/>
              </a:ext>
            </a:extLst>
          </p:cNvPr>
          <p:cNvCxnSpPr/>
          <p:nvPr/>
        </p:nvCxnSpPr>
        <p:spPr>
          <a:xfrm>
            <a:off x="8168936" y="5477528"/>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8885F2-2583-CE13-9AF6-F8F68A576D0D}"/>
              </a:ext>
            </a:extLst>
          </p:cNvPr>
          <p:cNvCxnSpPr/>
          <p:nvPr/>
        </p:nvCxnSpPr>
        <p:spPr>
          <a:xfrm>
            <a:off x="6942338" y="3056948"/>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CD24B10-C2D0-8A7C-B7FD-980BAC618894}"/>
              </a:ext>
            </a:extLst>
          </p:cNvPr>
          <p:cNvCxnSpPr/>
          <p:nvPr/>
        </p:nvCxnSpPr>
        <p:spPr>
          <a:xfrm>
            <a:off x="6942338" y="3250011"/>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656D6C9-3AB3-B576-5C55-3AD7E47FF820}"/>
              </a:ext>
            </a:extLst>
          </p:cNvPr>
          <p:cNvCxnSpPr/>
          <p:nvPr/>
        </p:nvCxnSpPr>
        <p:spPr>
          <a:xfrm>
            <a:off x="6942338" y="3544453"/>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116FF3-03F3-F9AD-F110-64DB897D2C66}"/>
              </a:ext>
            </a:extLst>
          </p:cNvPr>
          <p:cNvCxnSpPr/>
          <p:nvPr/>
        </p:nvCxnSpPr>
        <p:spPr>
          <a:xfrm>
            <a:off x="9314155" y="3029550"/>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6F78B8D-F825-7938-7906-52628EAC1C21}"/>
              </a:ext>
            </a:extLst>
          </p:cNvPr>
          <p:cNvCxnSpPr/>
          <p:nvPr/>
        </p:nvCxnSpPr>
        <p:spPr>
          <a:xfrm>
            <a:off x="9314155" y="1691605"/>
            <a:ext cx="603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7486B0-031B-A36E-4071-A911CBE5DBD7}"/>
              </a:ext>
            </a:extLst>
          </p:cNvPr>
          <p:cNvCxnSpPr/>
          <p:nvPr/>
        </p:nvCxnSpPr>
        <p:spPr>
          <a:xfrm>
            <a:off x="9305277" y="4782111"/>
            <a:ext cx="6036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43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DDE31-0FB1-BE3A-F8DF-4FB5F9D7F6B6}"/>
              </a:ext>
            </a:extLst>
          </p:cNvPr>
          <p:cNvSpPr>
            <a:spLocks noGrp="1"/>
          </p:cNvSpPr>
          <p:nvPr>
            <p:ph type="sldNum" sz="quarter" idx="18"/>
          </p:nvPr>
        </p:nvSpPr>
        <p:spPr/>
        <p:txBody>
          <a:bodyPr/>
          <a:lstStyle/>
          <a:p>
            <a:fld id="{3D3F7771-BA92-784A-B6DD-D9CB8E3BB7BB}" type="slidenum">
              <a:rPr lang="en-GB" smtClean="0"/>
              <a:pPr/>
              <a:t>17</a:t>
            </a:fld>
            <a:endParaRPr lang="en-GB"/>
          </a:p>
        </p:txBody>
      </p:sp>
      <p:graphicFrame>
        <p:nvGraphicFramePr>
          <p:cNvPr id="7" name="Content Placeholder 6">
            <a:extLst>
              <a:ext uri="{FF2B5EF4-FFF2-40B4-BE49-F238E27FC236}">
                <a16:creationId xmlns:a16="http://schemas.microsoft.com/office/drawing/2014/main" id="{79F26549-7C54-06A1-BFF5-7E47D12C1832}"/>
              </a:ext>
            </a:extLst>
          </p:cNvPr>
          <p:cNvGraphicFramePr>
            <a:graphicFrameLocks noGrp="1"/>
          </p:cNvGraphicFramePr>
          <p:nvPr>
            <p:ph sz="quarter" idx="16"/>
            <p:extLst>
              <p:ext uri="{D42A27DB-BD31-4B8C-83A1-F6EECF244321}">
                <p14:modId xmlns:p14="http://schemas.microsoft.com/office/powerpoint/2010/main" val="2932470788"/>
              </p:ext>
            </p:extLst>
          </p:nvPr>
        </p:nvGraphicFramePr>
        <p:xfrm>
          <a:off x="6440488" y="703263"/>
          <a:ext cx="5405437" cy="5091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1BF360B-AF91-C693-3531-B3820E935125}"/>
              </a:ext>
            </a:extLst>
          </p:cNvPr>
          <p:cNvSpPr>
            <a:spLocks noGrp="1"/>
          </p:cNvSpPr>
          <p:nvPr>
            <p:ph type="body" sz="quarter" idx="13"/>
          </p:nvPr>
        </p:nvSpPr>
        <p:spPr/>
        <p:txBody>
          <a:bodyPr/>
          <a:lstStyle/>
          <a:p>
            <a:r>
              <a:rPr lang="en-GB" dirty="0"/>
              <a:t>Often, documents are filled with common sentences</a:t>
            </a:r>
            <a:br>
              <a:rPr lang="en-GB" dirty="0"/>
            </a:br>
            <a:endParaRPr lang="en-GB" dirty="0"/>
          </a:p>
          <a:p>
            <a:pPr marL="285750" indent="-285750">
              <a:buFont typeface="Arial" panose="020B0604020202020204" pitchFamily="34" charset="0"/>
              <a:buChar char="•"/>
            </a:pPr>
            <a:r>
              <a:rPr lang="en-GB" dirty="0"/>
              <a:t>Legal Boilerplate</a:t>
            </a:r>
          </a:p>
          <a:p>
            <a:pPr marL="285750" indent="-285750">
              <a:buFont typeface="Arial" panose="020B0604020202020204" pitchFamily="34" charset="0"/>
              <a:buChar char="•"/>
            </a:pPr>
            <a:r>
              <a:rPr lang="en-GB" dirty="0"/>
              <a:t>Email Sign-offs</a:t>
            </a:r>
          </a:p>
          <a:p>
            <a:pPr marL="285750" indent="-285750">
              <a:buFont typeface="Arial" panose="020B0604020202020204" pitchFamily="34" charset="0"/>
              <a:buChar char="•"/>
            </a:pPr>
            <a:r>
              <a:rPr lang="en-GB" dirty="0"/>
              <a:t>Forms</a:t>
            </a:r>
          </a:p>
          <a:p>
            <a:pPr marL="285750" indent="-285750">
              <a:buFont typeface="Arial" panose="020B0604020202020204" pitchFamily="34" charset="0"/>
              <a:buChar char="•"/>
            </a:pPr>
            <a:r>
              <a:rPr lang="en-GB" dirty="0" err="1">
                <a:hlinkClick r:id="rId8"/>
              </a:rPr>
              <a:t>tidytext</a:t>
            </a:r>
            <a:r>
              <a:rPr lang="en-GB" dirty="0">
                <a:hlinkClick r:id="rId8"/>
              </a:rPr>
              <a:t>::unnest_tokens</a:t>
            </a:r>
            <a:r>
              <a:rPr lang="en-GB" dirty="0"/>
              <a:t> is your friend</a:t>
            </a:r>
            <a:endParaRPr lang="en-GB" b="1" dirty="0"/>
          </a:p>
          <a:p>
            <a:r>
              <a:rPr lang="en-GB" b="1" dirty="0">
                <a:solidFill>
                  <a:schemeClr val="accent4">
                    <a:lumMod val="75000"/>
                  </a:schemeClr>
                </a:solidFill>
              </a:rPr>
              <a:t>Typically, easily spotted by checking frequency</a:t>
            </a:r>
          </a:p>
          <a:p>
            <a:r>
              <a:rPr lang="en-GB" dirty="0"/>
              <a:t>However, the cut off point requires </a:t>
            </a:r>
            <a:r>
              <a:rPr lang="en-GB" b="1" dirty="0"/>
              <a:t>YOU</a:t>
            </a:r>
            <a:r>
              <a:rPr lang="en-GB" dirty="0"/>
              <a:t> to make a decision!</a:t>
            </a:r>
          </a:p>
        </p:txBody>
      </p:sp>
      <p:sp>
        <p:nvSpPr>
          <p:cNvPr id="5" name="Subtitle 4">
            <a:extLst>
              <a:ext uri="{FF2B5EF4-FFF2-40B4-BE49-F238E27FC236}">
                <a16:creationId xmlns:a16="http://schemas.microsoft.com/office/drawing/2014/main" id="{1A481F6C-4C11-F458-7E2C-ED7E09424EBE}"/>
              </a:ext>
            </a:extLst>
          </p:cNvPr>
          <p:cNvSpPr>
            <a:spLocks noGrp="1"/>
          </p:cNvSpPr>
          <p:nvPr>
            <p:ph type="subTitle" idx="1"/>
          </p:nvPr>
        </p:nvSpPr>
        <p:spPr/>
        <p:txBody>
          <a:bodyPr/>
          <a:lstStyle/>
          <a:p>
            <a:r>
              <a:rPr lang="en-GB" dirty="0"/>
              <a:t>Removing Common Lines</a:t>
            </a:r>
          </a:p>
        </p:txBody>
      </p:sp>
      <p:sp>
        <p:nvSpPr>
          <p:cNvPr id="6" name="Title 5">
            <a:extLst>
              <a:ext uri="{FF2B5EF4-FFF2-40B4-BE49-F238E27FC236}">
                <a16:creationId xmlns:a16="http://schemas.microsoft.com/office/drawing/2014/main" id="{643A495A-8A9B-2252-0328-8A21241B5FB4}"/>
              </a:ext>
            </a:extLst>
          </p:cNvPr>
          <p:cNvSpPr>
            <a:spLocks noGrp="1"/>
          </p:cNvSpPr>
          <p:nvPr>
            <p:ph type="ctrTitle"/>
          </p:nvPr>
        </p:nvSpPr>
        <p:spPr/>
        <p:txBody>
          <a:bodyPr/>
          <a:lstStyle/>
          <a:p>
            <a:r>
              <a:rPr lang="en-GB"/>
              <a:t>Line Cleaning</a:t>
            </a:r>
          </a:p>
        </p:txBody>
      </p:sp>
    </p:spTree>
    <p:extLst>
      <p:ext uri="{BB962C8B-B14F-4D97-AF65-F5344CB8AC3E}">
        <p14:creationId xmlns:p14="http://schemas.microsoft.com/office/powerpoint/2010/main" val="2283694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DDE31-0FB1-BE3A-F8DF-4FB5F9D7F6B6}"/>
              </a:ext>
            </a:extLst>
          </p:cNvPr>
          <p:cNvSpPr>
            <a:spLocks noGrp="1"/>
          </p:cNvSpPr>
          <p:nvPr>
            <p:ph type="sldNum" sz="quarter" idx="18"/>
          </p:nvPr>
        </p:nvSpPr>
        <p:spPr/>
        <p:txBody>
          <a:bodyPr/>
          <a:lstStyle/>
          <a:p>
            <a:fld id="{3D3F7771-BA92-784A-B6DD-D9CB8E3BB7BB}" type="slidenum">
              <a:rPr lang="en-GB" smtClean="0"/>
              <a:pPr/>
              <a:t>18</a:t>
            </a:fld>
            <a:endParaRPr lang="en-GB"/>
          </a:p>
        </p:txBody>
      </p:sp>
      <p:graphicFrame>
        <p:nvGraphicFramePr>
          <p:cNvPr id="7" name="Content Placeholder 6">
            <a:extLst>
              <a:ext uri="{FF2B5EF4-FFF2-40B4-BE49-F238E27FC236}">
                <a16:creationId xmlns:a16="http://schemas.microsoft.com/office/drawing/2014/main" id="{79F26549-7C54-06A1-BFF5-7E47D12C1832}"/>
              </a:ext>
            </a:extLst>
          </p:cNvPr>
          <p:cNvGraphicFramePr>
            <a:graphicFrameLocks noGrp="1"/>
          </p:cNvGraphicFramePr>
          <p:nvPr>
            <p:ph sz="quarter" idx="16"/>
            <p:extLst>
              <p:ext uri="{D42A27DB-BD31-4B8C-83A1-F6EECF244321}">
                <p14:modId xmlns:p14="http://schemas.microsoft.com/office/powerpoint/2010/main" val="1161420327"/>
              </p:ext>
            </p:extLst>
          </p:nvPr>
        </p:nvGraphicFramePr>
        <p:xfrm>
          <a:off x="6440488" y="703263"/>
          <a:ext cx="5405437" cy="5091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1BF360B-AF91-C693-3531-B3820E935125}"/>
              </a:ext>
            </a:extLst>
          </p:cNvPr>
          <p:cNvSpPr>
            <a:spLocks noGrp="1"/>
          </p:cNvSpPr>
          <p:nvPr>
            <p:ph type="body" sz="quarter" idx="13"/>
          </p:nvPr>
        </p:nvSpPr>
        <p:spPr/>
        <p:txBody>
          <a:bodyPr/>
          <a:lstStyle/>
          <a:p>
            <a:r>
              <a:rPr lang="en-GB" b="1">
                <a:solidFill>
                  <a:schemeClr val="accent4">
                    <a:lumMod val="75000"/>
                  </a:schemeClr>
                </a:solidFill>
              </a:rPr>
              <a:t>Impact</a:t>
            </a:r>
            <a:r>
              <a:rPr lang="en-GB"/>
              <a:t> is a measure defined as</a:t>
            </a:r>
          </a:p>
          <a:p>
            <a:endParaRPr lang="en-GB"/>
          </a:p>
          <a:p>
            <a:pPr algn="ctr"/>
            <a:r>
              <a:rPr lang="en-GB" sz="1800" b="1">
                <a:solidFill>
                  <a:schemeClr val="accent4">
                    <a:lumMod val="75000"/>
                  </a:schemeClr>
                </a:solidFill>
              </a:rPr>
              <a:t>length of line    ×    frequency of line</a:t>
            </a:r>
          </a:p>
          <a:p>
            <a:pPr algn="ctr"/>
            <a:endParaRPr lang="en-GB" b="1"/>
          </a:p>
          <a:p>
            <a:r>
              <a:rPr lang="en-GB"/>
              <a:t>This helps prevent any large impact on analysis and</a:t>
            </a:r>
            <a:br>
              <a:rPr lang="en-GB"/>
            </a:br>
            <a:r>
              <a:rPr lang="en-GB"/>
              <a:t> make the analysis achievable with given resources</a:t>
            </a:r>
          </a:p>
        </p:txBody>
      </p:sp>
      <p:sp>
        <p:nvSpPr>
          <p:cNvPr id="5" name="Subtitle 4">
            <a:extLst>
              <a:ext uri="{FF2B5EF4-FFF2-40B4-BE49-F238E27FC236}">
                <a16:creationId xmlns:a16="http://schemas.microsoft.com/office/drawing/2014/main" id="{1A481F6C-4C11-F458-7E2C-ED7E09424EBE}"/>
              </a:ext>
            </a:extLst>
          </p:cNvPr>
          <p:cNvSpPr>
            <a:spLocks noGrp="1"/>
          </p:cNvSpPr>
          <p:nvPr>
            <p:ph type="subTitle" idx="1"/>
          </p:nvPr>
        </p:nvSpPr>
        <p:spPr/>
        <p:txBody>
          <a:bodyPr/>
          <a:lstStyle/>
          <a:p>
            <a:r>
              <a:rPr lang="en-GB"/>
              <a:t>Removing Lines by Impact</a:t>
            </a:r>
          </a:p>
        </p:txBody>
      </p:sp>
      <p:sp>
        <p:nvSpPr>
          <p:cNvPr id="6" name="Title 5">
            <a:extLst>
              <a:ext uri="{FF2B5EF4-FFF2-40B4-BE49-F238E27FC236}">
                <a16:creationId xmlns:a16="http://schemas.microsoft.com/office/drawing/2014/main" id="{643A495A-8A9B-2252-0328-8A21241B5FB4}"/>
              </a:ext>
            </a:extLst>
          </p:cNvPr>
          <p:cNvSpPr>
            <a:spLocks noGrp="1"/>
          </p:cNvSpPr>
          <p:nvPr>
            <p:ph type="ctrTitle"/>
          </p:nvPr>
        </p:nvSpPr>
        <p:spPr/>
        <p:txBody>
          <a:bodyPr/>
          <a:lstStyle/>
          <a:p>
            <a:r>
              <a:rPr lang="en-GB"/>
              <a:t>Line Cleaning</a:t>
            </a:r>
          </a:p>
        </p:txBody>
      </p:sp>
    </p:spTree>
    <p:extLst>
      <p:ext uri="{BB962C8B-B14F-4D97-AF65-F5344CB8AC3E}">
        <p14:creationId xmlns:p14="http://schemas.microsoft.com/office/powerpoint/2010/main" val="149703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DDE31-0FB1-BE3A-F8DF-4FB5F9D7F6B6}"/>
              </a:ext>
            </a:extLst>
          </p:cNvPr>
          <p:cNvSpPr>
            <a:spLocks noGrp="1"/>
          </p:cNvSpPr>
          <p:nvPr>
            <p:ph type="sldNum" sz="quarter" idx="18"/>
          </p:nvPr>
        </p:nvSpPr>
        <p:spPr/>
        <p:txBody>
          <a:bodyPr/>
          <a:lstStyle/>
          <a:p>
            <a:fld id="{3D3F7771-BA92-784A-B6DD-D9CB8E3BB7BB}" type="slidenum">
              <a:rPr lang="en-GB" smtClean="0"/>
              <a:pPr/>
              <a:t>19</a:t>
            </a:fld>
            <a:endParaRPr lang="en-GB"/>
          </a:p>
        </p:txBody>
      </p:sp>
      <p:graphicFrame>
        <p:nvGraphicFramePr>
          <p:cNvPr id="7" name="Content Placeholder 6">
            <a:extLst>
              <a:ext uri="{FF2B5EF4-FFF2-40B4-BE49-F238E27FC236}">
                <a16:creationId xmlns:a16="http://schemas.microsoft.com/office/drawing/2014/main" id="{79F26549-7C54-06A1-BFF5-7E47D12C1832}"/>
              </a:ext>
            </a:extLst>
          </p:cNvPr>
          <p:cNvGraphicFramePr>
            <a:graphicFrameLocks noGrp="1"/>
          </p:cNvGraphicFramePr>
          <p:nvPr>
            <p:ph sz="quarter" idx="16"/>
            <p:extLst>
              <p:ext uri="{D42A27DB-BD31-4B8C-83A1-F6EECF244321}">
                <p14:modId xmlns:p14="http://schemas.microsoft.com/office/powerpoint/2010/main" val="2378829306"/>
              </p:ext>
            </p:extLst>
          </p:nvPr>
        </p:nvGraphicFramePr>
        <p:xfrm>
          <a:off x="6440488" y="703263"/>
          <a:ext cx="5405437" cy="5091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B1BF360B-AF91-C693-3531-B3820E935125}"/>
              </a:ext>
            </a:extLst>
          </p:cNvPr>
          <p:cNvSpPr>
            <a:spLocks noGrp="1"/>
          </p:cNvSpPr>
          <p:nvPr>
            <p:ph type="body" sz="quarter" idx="13"/>
          </p:nvPr>
        </p:nvSpPr>
        <p:spPr/>
        <p:txBody>
          <a:bodyPr/>
          <a:lstStyle/>
          <a:p>
            <a:r>
              <a:rPr lang="en-GB"/>
              <a:t>At each step we review how cleaning is going</a:t>
            </a:r>
          </a:p>
          <a:p>
            <a:r>
              <a:rPr lang="en-GB"/>
              <a:t>Last step – </a:t>
            </a:r>
            <a:r>
              <a:rPr lang="en-GB" b="1">
                <a:solidFill>
                  <a:schemeClr val="accent4">
                    <a:lumMod val="75000"/>
                  </a:schemeClr>
                </a:solidFill>
              </a:rPr>
              <a:t>read the lines and remove appropriately</a:t>
            </a:r>
            <a:endParaRPr lang="en-GB">
              <a:solidFill>
                <a:schemeClr val="accent4">
                  <a:lumMod val="75000"/>
                </a:schemeClr>
              </a:solidFill>
            </a:endParaRPr>
          </a:p>
          <a:p>
            <a:endParaRPr lang="en-GB"/>
          </a:p>
          <a:p>
            <a:r>
              <a:rPr lang="en-GB"/>
              <a:t>A manual step, automated as much as possible by</a:t>
            </a:r>
          </a:p>
          <a:p>
            <a:r>
              <a:rPr lang="en-GB"/>
              <a:t>detecting specific words and phrases within the line</a:t>
            </a:r>
          </a:p>
        </p:txBody>
      </p:sp>
      <p:sp>
        <p:nvSpPr>
          <p:cNvPr id="5" name="Subtitle 4">
            <a:extLst>
              <a:ext uri="{FF2B5EF4-FFF2-40B4-BE49-F238E27FC236}">
                <a16:creationId xmlns:a16="http://schemas.microsoft.com/office/drawing/2014/main" id="{1A481F6C-4C11-F458-7E2C-ED7E09424EBE}"/>
              </a:ext>
            </a:extLst>
          </p:cNvPr>
          <p:cNvSpPr>
            <a:spLocks noGrp="1"/>
          </p:cNvSpPr>
          <p:nvPr>
            <p:ph type="subTitle" idx="1"/>
          </p:nvPr>
        </p:nvSpPr>
        <p:spPr/>
        <p:txBody>
          <a:bodyPr/>
          <a:lstStyle/>
          <a:p>
            <a:r>
              <a:rPr lang="en-GB"/>
              <a:t>Removing Lines by Inspection</a:t>
            </a:r>
          </a:p>
        </p:txBody>
      </p:sp>
      <p:sp>
        <p:nvSpPr>
          <p:cNvPr id="6" name="Title 5">
            <a:extLst>
              <a:ext uri="{FF2B5EF4-FFF2-40B4-BE49-F238E27FC236}">
                <a16:creationId xmlns:a16="http://schemas.microsoft.com/office/drawing/2014/main" id="{643A495A-8A9B-2252-0328-8A21241B5FB4}"/>
              </a:ext>
            </a:extLst>
          </p:cNvPr>
          <p:cNvSpPr>
            <a:spLocks noGrp="1"/>
          </p:cNvSpPr>
          <p:nvPr>
            <p:ph type="ctrTitle"/>
          </p:nvPr>
        </p:nvSpPr>
        <p:spPr/>
        <p:txBody>
          <a:bodyPr/>
          <a:lstStyle/>
          <a:p>
            <a:r>
              <a:rPr lang="en-GB"/>
              <a:t>Line Cleaning</a:t>
            </a:r>
          </a:p>
        </p:txBody>
      </p:sp>
    </p:spTree>
    <p:extLst>
      <p:ext uri="{BB962C8B-B14F-4D97-AF65-F5344CB8AC3E}">
        <p14:creationId xmlns:p14="http://schemas.microsoft.com/office/powerpoint/2010/main" val="2017389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7AC55-A9F0-369E-C655-A89ACADFB263}"/>
              </a:ext>
            </a:extLst>
          </p:cNvPr>
          <p:cNvSpPr>
            <a:spLocks noGrp="1"/>
          </p:cNvSpPr>
          <p:nvPr>
            <p:ph type="sldNum" sz="quarter" idx="17"/>
          </p:nvPr>
        </p:nvSpPr>
        <p:spPr/>
        <p:txBody>
          <a:bodyPr/>
          <a:lstStyle/>
          <a:p>
            <a:fld id="{3D3F7771-BA92-784A-B6DD-D9CB8E3BB7BB}" type="slidenum">
              <a:rPr lang="en-GB" smtClean="0"/>
              <a:pPr/>
              <a:t>2</a:t>
            </a:fld>
            <a:endParaRPr lang="en-GB"/>
          </a:p>
        </p:txBody>
      </p:sp>
      <p:sp>
        <p:nvSpPr>
          <p:cNvPr id="3" name="Text Placeholder 2">
            <a:extLst>
              <a:ext uri="{FF2B5EF4-FFF2-40B4-BE49-F238E27FC236}">
                <a16:creationId xmlns:a16="http://schemas.microsoft.com/office/drawing/2014/main" id="{EF04FF3E-757B-62D4-0953-511CE754A39F}"/>
              </a:ext>
            </a:extLst>
          </p:cNvPr>
          <p:cNvSpPr>
            <a:spLocks noGrp="1"/>
          </p:cNvSpPr>
          <p:nvPr>
            <p:ph type="body" sz="quarter" idx="13"/>
          </p:nvPr>
        </p:nvSpPr>
        <p:spPr/>
        <p:txBody>
          <a:bodyPr/>
          <a:lstStyle/>
          <a:p>
            <a:pPr marL="285750" indent="-285750">
              <a:buFont typeface="Arial" panose="020B0604020202020204" pitchFamily="34" charset="0"/>
              <a:buChar char="•"/>
            </a:pPr>
            <a:r>
              <a:rPr lang="en-GB" dirty="0"/>
              <a:t>Why email caches?</a:t>
            </a:r>
          </a:p>
          <a:p>
            <a:pPr marL="285750" indent="-285750">
              <a:buFont typeface="Arial" panose="020B0604020202020204" pitchFamily="34" charset="0"/>
              <a:buChar char="•"/>
            </a:pPr>
            <a:r>
              <a:rPr lang="en-GB" dirty="0"/>
              <a:t>Use of analytical techniques 5 W’s/H</a:t>
            </a:r>
          </a:p>
          <a:p>
            <a:pPr marL="285750" indent="-285750">
              <a:buFont typeface="Arial" panose="020B0604020202020204" pitchFamily="34" charset="0"/>
              <a:buChar char="•"/>
            </a:pPr>
            <a:r>
              <a:rPr lang="en-GB" dirty="0"/>
              <a:t>Data cleansing</a:t>
            </a:r>
          </a:p>
          <a:p>
            <a:pPr marL="285750" indent="-285750">
              <a:buFont typeface="Arial" panose="020B0604020202020204" pitchFamily="34" charset="0"/>
              <a:buChar char="•"/>
            </a:pPr>
            <a:r>
              <a:rPr lang="en-GB" dirty="0"/>
              <a:t>Topic Modelling</a:t>
            </a:r>
          </a:p>
          <a:p>
            <a:pPr marL="285750" indent="-285750">
              <a:buFont typeface="Arial" panose="020B0604020202020204" pitchFamily="34" charset="0"/>
              <a:buChar char="•"/>
            </a:pPr>
            <a:r>
              <a:rPr lang="en-GB" dirty="0"/>
              <a:t>Text analysis techniques</a:t>
            </a:r>
          </a:p>
        </p:txBody>
      </p:sp>
      <p:sp>
        <p:nvSpPr>
          <p:cNvPr id="4" name="Subtitle 3">
            <a:extLst>
              <a:ext uri="{FF2B5EF4-FFF2-40B4-BE49-F238E27FC236}">
                <a16:creationId xmlns:a16="http://schemas.microsoft.com/office/drawing/2014/main" id="{D387F9D6-913A-8443-7FFF-4550132B3D3E}"/>
              </a:ext>
            </a:extLst>
          </p:cNvPr>
          <p:cNvSpPr>
            <a:spLocks noGrp="1"/>
          </p:cNvSpPr>
          <p:nvPr>
            <p:ph type="subTitle" idx="1"/>
          </p:nvPr>
        </p:nvSpPr>
        <p:spPr/>
        <p:txBody>
          <a:bodyPr/>
          <a:lstStyle/>
          <a:p>
            <a:r>
              <a:rPr lang="en-GB" dirty="0"/>
              <a:t>Today I will cover:</a:t>
            </a:r>
          </a:p>
        </p:txBody>
      </p:sp>
      <p:sp>
        <p:nvSpPr>
          <p:cNvPr id="5" name="Title 4">
            <a:extLst>
              <a:ext uri="{FF2B5EF4-FFF2-40B4-BE49-F238E27FC236}">
                <a16:creationId xmlns:a16="http://schemas.microsoft.com/office/drawing/2014/main" id="{CCED229C-E794-383C-B060-FFEEDF0D1414}"/>
              </a:ext>
            </a:extLst>
          </p:cNvPr>
          <p:cNvSpPr>
            <a:spLocks noGrp="1"/>
          </p:cNvSpPr>
          <p:nvPr>
            <p:ph type="ctrTitle"/>
          </p:nvPr>
        </p:nvSpPr>
        <p:spPr/>
        <p:txBody>
          <a:bodyPr/>
          <a:lstStyle/>
          <a:p>
            <a:r>
              <a:rPr lang="en-GB" dirty="0"/>
              <a:t>Email Cache Analysis</a:t>
            </a:r>
          </a:p>
        </p:txBody>
      </p:sp>
      <p:pic>
        <p:nvPicPr>
          <p:cNvPr id="8" name="Picture Placeholder 2" descr="Top shot of a representation of networks with stick figures.">
            <a:extLst>
              <a:ext uri="{FF2B5EF4-FFF2-40B4-BE49-F238E27FC236}">
                <a16:creationId xmlns:a16="http://schemas.microsoft.com/office/drawing/2014/main" id="{2FCBC5E8-7F6B-4CC7-3F0B-A9F4F0D4C7A4}"/>
              </a:ext>
            </a:extLst>
          </p:cNvPr>
          <p:cNvPicPr>
            <a:picLocks noGrp="1" noChangeAspect="1"/>
          </p:cNvPicPr>
          <p:nvPr>
            <p:ph type="pic" sz="quarter" idx="18"/>
          </p:nvPr>
        </p:nvPicPr>
        <p:blipFill rotWithShape="1">
          <a:blip r:embed="rId2"/>
          <a:srcRect l="16727" r="16727"/>
          <a:stretch/>
        </p:blipFill>
        <p:spPr>
          <a:xfrm>
            <a:off x="7307263" y="-153988"/>
            <a:ext cx="7162800" cy="7162801"/>
          </a:xfrm>
          <a:noFill/>
        </p:spPr>
      </p:pic>
    </p:spTree>
    <p:extLst>
      <p:ext uri="{BB962C8B-B14F-4D97-AF65-F5344CB8AC3E}">
        <p14:creationId xmlns:p14="http://schemas.microsoft.com/office/powerpoint/2010/main" val="3925317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DDE31-0FB1-BE3A-F8DF-4FB5F9D7F6B6}"/>
              </a:ext>
            </a:extLst>
          </p:cNvPr>
          <p:cNvSpPr>
            <a:spLocks noGrp="1"/>
          </p:cNvSpPr>
          <p:nvPr>
            <p:ph type="sldNum" sz="quarter" idx="18"/>
          </p:nvPr>
        </p:nvSpPr>
        <p:spPr/>
        <p:txBody>
          <a:bodyPr/>
          <a:lstStyle/>
          <a:p>
            <a:fld id="{3D3F7771-BA92-784A-B6DD-D9CB8E3BB7BB}" type="slidenum">
              <a:rPr lang="en-GB" smtClean="0"/>
              <a:pPr/>
              <a:t>20</a:t>
            </a:fld>
            <a:endParaRPr lang="en-GB"/>
          </a:p>
        </p:txBody>
      </p:sp>
      <p:graphicFrame>
        <p:nvGraphicFramePr>
          <p:cNvPr id="7" name="Content Placeholder 6">
            <a:extLst>
              <a:ext uri="{FF2B5EF4-FFF2-40B4-BE49-F238E27FC236}">
                <a16:creationId xmlns:a16="http://schemas.microsoft.com/office/drawing/2014/main" id="{79F26549-7C54-06A1-BFF5-7E47D12C1832}"/>
              </a:ext>
            </a:extLst>
          </p:cNvPr>
          <p:cNvGraphicFramePr>
            <a:graphicFrameLocks noGrp="1"/>
          </p:cNvGraphicFramePr>
          <p:nvPr>
            <p:ph sz="quarter" idx="16"/>
            <p:extLst>
              <p:ext uri="{D42A27DB-BD31-4B8C-83A1-F6EECF244321}">
                <p14:modId xmlns:p14="http://schemas.microsoft.com/office/powerpoint/2010/main" val="1768011663"/>
              </p:ext>
            </p:extLst>
          </p:nvPr>
        </p:nvGraphicFramePr>
        <p:xfrm>
          <a:off x="6440488" y="703263"/>
          <a:ext cx="5405437" cy="5091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1BF360B-AF91-C693-3531-B3820E935125}"/>
              </a:ext>
            </a:extLst>
          </p:cNvPr>
          <p:cNvSpPr>
            <a:spLocks noGrp="1"/>
          </p:cNvSpPr>
          <p:nvPr>
            <p:ph type="body" sz="quarter" idx="13"/>
          </p:nvPr>
        </p:nvSpPr>
        <p:spPr/>
        <p:txBody>
          <a:bodyPr/>
          <a:lstStyle/>
          <a:p>
            <a:r>
              <a:rPr lang="en-GB" i="1"/>
              <a:t>Essential for language making sense!</a:t>
            </a:r>
          </a:p>
          <a:p>
            <a:endParaRPr lang="en-GB"/>
          </a:p>
          <a:p>
            <a:r>
              <a:rPr lang="en-GB" b="1">
                <a:solidFill>
                  <a:schemeClr val="accent4">
                    <a:lumMod val="75000"/>
                  </a:schemeClr>
                </a:solidFill>
              </a:rPr>
              <a:t>Remove the most common words in language</a:t>
            </a:r>
            <a:br>
              <a:rPr lang="en-GB" b="1"/>
            </a:br>
            <a:r>
              <a:rPr lang="en-GB" b="1"/>
              <a:t>	</a:t>
            </a:r>
            <a:r>
              <a:rPr lang="en-GB" i="1"/>
              <a:t>including foreign languages</a:t>
            </a:r>
          </a:p>
          <a:p>
            <a:r>
              <a:rPr lang="en-GB" b="1">
                <a:solidFill>
                  <a:schemeClr val="accent4">
                    <a:lumMod val="75000"/>
                  </a:schemeClr>
                </a:solidFill>
              </a:rPr>
              <a:t>Remove a list of words chosen by inspection</a:t>
            </a:r>
          </a:p>
        </p:txBody>
      </p:sp>
      <p:sp>
        <p:nvSpPr>
          <p:cNvPr id="5" name="Subtitle 4">
            <a:extLst>
              <a:ext uri="{FF2B5EF4-FFF2-40B4-BE49-F238E27FC236}">
                <a16:creationId xmlns:a16="http://schemas.microsoft.com/office/drawing/2014/main" id="{1A481F6C-4C11-F458-7E2C-ED7E09424EBE}"/>
              </a:ext>
            </a:extLst>
          </p:cNvPr>
          <p:cNvSpPr>
            <a:spLocks noGrp="1"/>
          </p:cNvSpPr>
          <p:nvPr>
            <p:ph type="subTitle" idx="1"/>
          </p:nvPr>
        </p:nvSpPr>
        <p:spPr/>
        <p:txBody>
          <a:bodyPr/>
          <a:lstStyle/>
          <a:p>
            <a:r>
              <a:rPr lang="en-GB"/>
              <a:t>Most common phrases in a language</a:t>
            </a:r>
          </a:p>
        </p:txBody>
      </p:sp>
      <p:sp>
        <p:nvSpPr>
          <p:cNvPr id="6" name="Title 5">
            <a:extLst>
              <a:ext uri="{FF2B5EF4-FFF2-40B4-BE49-F238E27FC236}">
                <a16:creationId xmlns:a16="http://schemas.microsoft.com/office/drawing/2014/main" id="{643A495A-8A9B-2252-0328-8A21241B5FB4}"/>
              </a:ext>
            </a:extLst>
          </p:cNvPr>
          <p:cNvSpPr>
            <a:spLocks noGrp="1"/>
          </p:cNvSpPr>
          <p:nvPr>
            <p:ph type="ctrTitle"/>
          </p:nvPr>
        </p:nvSpPr>
        <p:spPr/>
        <p:txBody>
          <a:bodyPr/>
          <a:lstStyle/>
          <a:p>
            <a:r>
              <a:rPr lang="en-GB"/>
              <a:t>Stop Words</a:t>
            </a:r>
          </a:p>
        </p:txBody>
      </p:sp>
    </p:spTree>
    <p:extLst>
      <p:ext uri="{BB962C8B-B14F-4D97-AF65-F5344CB8AC3E}">
        <p14:creationId xmlns:p14="http://schemas.microsoft.com/office/powerpoint/2010/main" val="2307502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DDE31-0FB1-BE3A-F8DF-4FB5F9D7F6B6}"/>
              </a:ext>
            </a:extLst>
          </p:cNvPr>
          <p:cNvSpPr>
            <a:spLocks noGrp="1"/>
          </p:cNvSpPr>
          <p:nvPr>
            <p:ph type="sldNum" sz="quarter" idx="18"/>
          </p:nvPr>
        </p:nvSpPr>
        <p:spPr/>
        <p:txBody>
          <a:bodyPr/>
          <a:lstStyle/>
          <a:p>
            <a:fld id="{3D3F7771-BA92-784A-B6DD-D9CB8E3BB7BB}" type="slidenum">
              <a:rPr lang="en-GB" smtClean="0"/>
              <a:pPr/>
              <a:t>21</a:t>
            </a:fld>
            <a:endParaRPr lang="en-GB"/>
          </a:p>
        </p:txBody>
      </p:sp>
      <p:graphicFrame>
        <p:nvGraphicFramePr>
          <p:cNvPr id="7" name="Content Placeholder 6">
            <a:extLst>
              <a:ext uri="{FF2B5EF4-FFF2-40B4-BE49-F238E27FC236}">
                <a16:creationId xmlns:a16="http://schemas.microsoft.com/office/drawing/2014/main" id="{79F26549-7C54-06A1-BFF5-7E47D12C1832}"/>
              </a:ext>
            </a:extLst>
          </p:cNvPr>
          <p:cNvGraphicFramePr>
            <a:graphicFrameLocks noGrp="1"/>
          </p:cNvGraphicFramePr>
          <p:nvPr>
            <p:ph sz="quarter" idx="16"/>
            <p:extLst>
              <p:ext uri="{D42A27DB-BD31-4B8C-83A1-F6EECF244321}">
                <p14:modId xmlns:p14="http://schemas.microsoft.com/office/powerpoint/2010/main" val="2831343241"/>
              </p:ext>
            </p:extLst>
          </p:nvPr>
        </p:nvGraphicFramePr>
        <p:xfrm>
          <a:off x="6440488" y="703263"/>
          <a:ext cx="5405437" cy="5091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B1BF360B-AF91-C693-3531-B3820E935125}"/>
              </a:ext>
            </a:extLst>
          </p:cNvPr>
          <p:cNvSpPr>
            <a:spLocks noGrp="1"/>
          </p:cNvSpPr>
          <p:nvPr>
            <p:ph type="body" sz="quarter" idx="13"/>
          </p:nvPr>
        </p:nvSpPr>
        <p:spPr/>
        <p:txBody>
          <a:bodyPr/>
          <a:lstStyle/>
          <a:p>
            <a:r>
              <a:rPr lang="en-GB" i="1"/>
              <a:t>Choice of </a:t>
            </a:r>
            <a:r>
              <a:rPr lang="en-GB" b="1" i="1"/>
              <a:t>stemming</a:t>
            </a:r>
            <a:r>
              <a:rPr lang="en-GB" i="1"/>
              <a:t> or </a:t>
            </a:r>
            <a:r>
              <a:rPr lang="en-GB" b="1" i="1"/>
              <a:t>lemmatisation</a:t>
            </a:r>
            <a:endParaRPr lang="en-GB" i="1"/>
          </a:p>
          <a:p>
            <a:endParaRPr lang="en-GB" b="1" i="1">
              <a:solidFill>
                <a:schemeClr val="accent4">
                  <a:lumMod val="75000"/>
                </a:schemeClr>
              </a:solidFill>
            </a:endParaRPr>
          </a:p>
          <a:p>
            <a:r>
              <a:rPr lang="en-GB" b="1">
                <a:solidFill>
                  <a:schemeClr val="accent3">
                    <a:lumMod val="75000"/>
                  </a:schemeClr>
                </a:solidFill>
              </a:rPr>
              <a:t>Stemming</a:t>
            </a:r>
            <a:r>
              <a:rPr lang="en-GB">
                <a:solidFill>
                  <a:schemeClr val="accent3">
                    <a:lumMod val="75000"/>
                  </a:schemeClr>
                </a:solidFill>
              </a:rPr>
              <a:t> – cutting off word endings to get same word</a:t>
            </a:r>
            <a:br>
              <a:rPr lang="en-GB">
                <a:solidFill>
                  <a:schemeClr val="accent4">
                    <a:lumMod val="75000"/>
                  </a:schemeClr>
                </a:solidFill>
              </a:rPr>
            </a:br>
            <a:r>
              <a:rPr lang="en-GB"/>
              <a:t>run, running, runner, runs, </a:t>
            </a:r>
            <a:r>
              <a:rPr lang="en-GB" u="sng"/>
              <a:t>ran</a:t>
            </a:r>
            <a:r>
              <a:rPr lang="en-GB"/>
              <a:t> → run, run, run, run, </a:t>
            </a:r>
            <a:r>
              <a:rPr lang="en-GB" u="sng"/>
              <a:t>ran</a:t>
            </a:r>
          </a:p>
          <a:p>
            <a:endParaRPr lang="en-GB" b="1">
              <a:solidFill>
                <a:schemeClr val="accent4">
                  <a:lumMod val="75000"/>
                </a:schemeClr>
              </a:solidFill>
            </a:endParaRPr>
          </a:p>
          <a:p>
            <a:r>
              <a:rPr lang="en-GB" b="1">
                <a:solidFill>
                  <a:schemeClr val="accent4">
                    <a:lumMod val="75000"/>
                  </a:schemeClr>
                </a:solidFill>
              </a:rPr>
              <a:t>Lemmatisation</a:t>
            </a:r>
            <a:r>
              <a:rPr lang="en-GB">
                <a:solidFill>
                  <a:schemeClr val="accent4">
                    <a:lumMod val="75000"/>
                  </a:schemeClr>
                </a:solidFill>
              </a:rPr>
              <a:t> – a </a:t>
            </a:r>
            <a:r>
              <a:rPr lang="en-GB" i="1">
                <a:solidFill>
                  <a:schemeClr val="accent4">
                    <a:lumMod val="75000"/>
                  </a:schemeClr>
                </a:solidFill>
              </a:rPr>
              <a:t>smarter</a:t>
            </a:r>
            <a:r>
              <a:rPr lang="en-GB">
                <a:solidFill>
                  <a:schemeClr val="accent4">
                    <a:lumMod val="75000"/>
                  </a:schemeClr>
                </a:solidFill>
              </a:rPr>
              <a:t> approach to above by mapping</a:t>
            </a:r>
            <a:br>
              <a:rPr lang="en-GB">
                <a:solidFill>
                  <a:schemeClr val="accent4">
                    <a:lumMod val="75000"/>
                  </a:schemeClr>
                </a:solidFill>
              </a:rPr>
            </a:br>
            <a:r>
              <a:rPr lang="en-GB"/>
              <a:t>run, running, runner, runs, </a:t>
            </a:r>
            <a:r>
              <a:rPr lang="en-GB" u="sng"/>
              <a:t>ran</a:t>
            </a:r>
            <a:r>
              <a:rPr lang="en-GB"/>
              <a:t> → run, run, run, run, </a:t>
            </a:r>
            <a:r>
              <a:rPr lang="en-GB" u="sng"/>
              <a:t>run</a:t>
            </a:r>
            <a:endParaRPr lang="en-GB" b="1" u="sng"/>
          </a:p>
        </p:txBody>
      </p:sp>
      <p:sp>
        <p:nvSpPr>
          <p:cNvPr id="5" name="Subtitle 4">
            <a:extLst>
              <a:ext uri="{FF2B5EF4-FFF2-40B4-BE49-F238E27FC236}">
                <a16:creationId xmlns:a16="http://schemas.microsoft.com/office/drawing/2014/main" id="{1A481F6C-4C11-F458-7E2C-ED7E09424EBE}"/>
              </a:ext>
            </a:extLst>
          </p:cNvPr>
          <p:cNvSpPr>
            <a:spLocks noGrp="1"/>
          </p:cNvSpPr>
          <p:nvPr>
            <p:ph type="subTitle" idx="1"/>
          </p:nvPr>
        </p:nvSpPr>
        <p:spPr/>
        <p:txBody>
          <a:bodyPr/>
          <a:lstStyle/>
          <a:p>
            <a:r>
              <a:rPr lang="en-GB" dirty="0"/>
              <a:t>Group similar words together</a:t>
            </a:r>
          </a:p>
        </p:txBody>
      </p:sp>
      <p:sp>
        <p:nvSpPr>
          <p:cNvPr id="6" name="Title 5">
            <a:extLst>
              <a:ext uri="{FF2B5EF4-FFF2-40B4-BE49-F238E27FC236}">
                <a16:creationId xmlns:a16="http://schemas.microsoft.com/office/drawing/2014/main" id="{643A495A-8A9B-2252-0328-8A21241B5FB4}"/>
              </a:ext>
            </a:extLst>
          </p:cNvPr>
          <p:cNvSpPr>
            <a:spLocks noGrp="1"/>
          </p:cNvSpPr>
          <p:nvPr>
            <p:ph type="ctrTitle"/>
          </p:nvPr>
        </p:nvSpPr>
        <p:spPr/>
        <p:txBody>
          <a:bodyPr/>
          <a:lstStyle/>
          <a:p>
            <a:r>
              <a:rPr lang="en-GB"/>
              <a:t>Lemmatisation</a:t>
            </a:r>
          </a:p>
        </p:txBody>
      </p:sp>
    </p:spTree>
    <p:extLst>
      <p:ext uri="{BB962C8B-B14F-4D97-AF65-F5344CB8AC3E}">
        <p14:creationId xmlns:p14="http://schemas.microsoft.com/office/powerpoint/2010/main" val="1996535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A9BD6D-9BF7-4236-8807-66EE17B4D147}"/>
              </a:ext>
            </a:extLst>
          </p:cNvPr>
          <p:cNvSpPr>
            <a:spLocks noGrp="1"/>
          </p:cNvSpPr>
          <p:nvPr>
            <p:ph type="sldNum" sz="quarter" idx="18"/>
          </p:nvPr>
        </p:nvSpPr>
        <p:spPr/>
        <p:txBody>
          <a:bodyPr anchor="ctr">
            <a:normAutofit/>
          </a:bodyPr>
          <a:lstStyle/>
          <a:p>
            <a:pPr>
              <a:spcAft>
                <a:spcPts val="600"/>
              </a:spcAft>
            </a:pPr>
            <a:fld id="{3D3F7771-BA92-784A-B6DD-D9CB8E3BB7BB}" type="slidenum">
              <a:rPr lang="en-GB" smtClean="0"/>
              <a:pPr>
                <a:spcAft>
                  <a:spcPts val="600"/>
                </a:spcAft>
              </a:pPr>
              <a:t>22</a:t>
            </a:fld>
            <a:endParaRPr lang="en-GB"/>
          </a:p>
        </p:txBody>
      </p:sp>
      <p:sp>
        <p:nvSpPr>
          <p:cNvPr id="4" name="Title 3">
            <a:extLst>
              <a:ext uri="{FF2B5EF4-FFF2-40B4-BE49-F238E27FC236}">
                <a16:creationId xmlns:a16="http://schemas.microsoft.com/office/drawing/2014/main" id="{E9D1B0B7-F80F-4EEA-9987-433880B17E91}"/>
              </a:ext>
            </a:extLst>
          </p:cNvPr>
          <p:cNvSpPr>
            <a:spLocks noGrp="1"/>
          </p:cNvSpPr>
          <p:nvPr>
            <p:ph type="ctrTitle"/>
          </p:nvPr>
        </p:nvSpPr>
        <p:spPr/>
        <p:txBody>
          <a:bodyPr wrap="square" anchor="t">
            <a:normAutofit/>
          </a:bodyPr>
          <a:lstStyle/>
          <a:p>
            <a:pPr>
              <a:lnSpc>
                <a:spcPct val="90000"/>
              </a:lnSpc>
            </a:pPr>
            <a:r>
              <a:rPr lang="en-GB" sz="2300"/>
              <a:t>Current Approach</a:t>
            </a:r>
          </a:p>
        </p:txBody>
      </p:sp>
      <p:graphicFrame>
        <p:nvGraphicFramePr>
          <p:cNvPr id="5" name="Diagram 4">
            <a:extLst>
              <a:ext uri="{FF2B5EF4-FFF2-40B4-BE49-F238E27FC236}">
                <a16:creationId xmlns:a16="http://schemas.microsoft.com/office/drawing/2014/main" id="{BE5C8582-6EBB-F561-563B-FB93210A0521}"/>
              </a:ext>
            </a:extLst>
          </p:cNvPr>
          <p:cNvGraphicFramePr/>
          <p:nvPr>
            <p:extLst>
              <p:ext uri="{D42A27DB-BD31-4B8C-83A1-F6EECF244321}">
                <p14:modId xmlns:p14="http://schemas.microsoft.com/office/powerpoint/2010/main" val="326218269"/>
              </p:ext>
            </p:extLst>
          </p:nvPr>
        </p:nvGraphicFramePr>
        <p:xfrm>
          <a:off x="2130899" y="916632"/>
          <a:ext cx="793020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8" name="Group 17">
            <a:extLst>
              <a:ext uri="{FF2B5EF4-FFF2-40B4-BE49-F238E27FC236}">
                <a16:creationId xmlns:a16="http://schemas.microsoft.com/office/drawing/2014/main" id="{22798A97-CBB5-A676-9DF1-98309909EBAA}"/>
              </a:ext>
            </a:extLst>
          </p:cNvPr>
          <p:cNvGrpSpPr/>
          <p:nvPr/>
        </p:nvGrpSpPr>
        <p:grpSpPr>
          <a:xfrm>
            <a:off x="8425545" y="4582883"/>
            <a:ext cx="1348286" cy="1397726"/>
            <a:chOff x="8573589" y="4774474"/>
            <a:chExt cx="914400" cy="914400"/>
          </a:xfrm>
        </p:grpSpPr>
        <p:pic>
          <p:nvPicPr>
            <p:cNvPr id="16" name="Graphic 15" descr="Paper outline">
              <a:extLst>
                <a:ext uri="{FF2B5EF4-FFF2-40B4-BE49-F238E27FC236}">
                  <a16:creationId xmlns:a16="http://schemas.microsoft.com/office/drawing/2014/main" id="{19CC9A57-42E4-88C8-0DAD-AD9C689311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3589" y="4774474"/>
              <a:ext cx="914400" cy="914400"/>
            </a:xfrm>
            <a:prstGeom prst="rect">
              <a:avLst/>
            </a:prstGeom>
          </p:spPr>
        </p:pic>
        <p:sp>
          <p:nvSpPr>
            <p:cNvPr id="17" name="TextBox 16">
              <a:extLst>
                <a:ext uri="{FF2B5EF4-FFF2-40B4-BE49-F238E27FC236}">
                  <a16:creationId xmlns:a16="http://schemas.microsoft.com/office/drawing/2014/main" id="{92C80454-2367-677B-7B36-0B379EB9F708}"/>
                </a:ext>
              </a:extLst>
            </p:cNvPr>
            <p:cNvSpPr txBox="1"/>
            <p:nvPr/>
          </p:nvSpPr>
          <p:spPr>
            <a:xfrm>
              <a:off x="8689524" y="5054749"/>
              <a:ext cx="658904" cy="605191"/>
            </a:xfrm>
            <a:prstGeom prst="rect">
              <a:avLst/>
            </a:prstGeom>
            <a:noFill/>
          </p:spPr>
          <p:txBody>
            <a:bodyPr wrap="square" lIns="0" tIns="0" rIns="0" bIns="0" rtlCol="0">
              <a:noAutofit/>
            </a:bodyPr>
            <a:lstStyle/>
            <a:p>
              <a:pPr algn="ctr">
                <a:lnSpc>
                  <a:spcPct val="110000"/>
                </a:lnSpc>
                <a:spcBef>
                  <a:spcPts val="1000"/>
                </a:spcBef>
              </a:pPr>
              <a:r>
                <a:rPr lang="en-GB" sz="1600">
                  <a:latin typeface="Arial" panose="020B0604020202020204" pitchFamily="34" charset="0"/>
                  <a:cs typeface="Arial" panose="020B0604020202020204" pitchFamily="34" charset="0"/>
                </a:rPr>
                <a:t>R</a:t>
              </a:r>
              <a:br>
                <a:rPr lang="en-GB" sz="1600">
                  <a:latin typeface="Arial" panose="020B0604020202020204" pitchFamily="34" charset="0"/>
                  <a:cs typeface="Arial" panose="020B0604020202020204" pitchFamily="34" charset="0"/>
                </a:rPr>
              </a:br>
              <a:r>
                <a:rPr lang="en-GB" sz="1200">
                  <a:latin typeface="Arial" panose="020B0604020202020204" pitchFamily="34" charset="0"/>
                  <a:cs typeface="Arial" panose="020B0604020202020204" pitchFamily="34" charset="0"/>
                </a:rPr>
                <a:t>markdown</a:t>
              </a:r>
              <a:endParaRPr lang="en-GB" sz="16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31600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9E31D0-7590-19B8-7BD8-7754BAD18199}"/>
              </a:ext>
            </a:extLst>
          </p:cNvPr>
          <p:cNvSpPr>
            <a:spLocks noGrp="1"/>
          </p:cNvSpPr>
          <p:nvPr>
            <p:ph type="sldNum" sz="quarter" idx="18"/>
          </p:nvPr>
        </p:nvSpPr>
        <p:spPr/>
        <p:txBody>
          <a:bodyPr/>
          <a:lstStyle/>
          <a:p>
            <a:fld id="{3D3F7771-BA92-784A-B6DD-D9CB8E3BB7BB}" type="slidenum">
              <a:rPr lang="en-GB" smtClean="0"/>
              <a:pPr/>
              <a:t>23</a:t>
            </a:fld>
            <a:endParaRPr lang="en-GB"/>
          </a:p>
        </p:txBody>
      </p:sp>
      <p:sp>
        <p:nvSpPr>
          <p:cNvPr id="4" name="Title 3">
            <a:extLst>
              <a:ext uri="{FF2B5EF4-FFF2-40B4-BE49-F238E27FC236}">
                <a16:creationId xmlns:a16="http://schemas.microsoft.com/office/drawing/2014/main" id="{0DA20065-21A9-7EF7-7182-ABF8E7B200B0}"/>
              </a:ext>
            </a:extLst>
          </p:cNvPr>
          <p:cNvSpPr>
            <a:spLocks noGrp="1"/>
          </p:cNvSpPr>
          <p:nvPr>
            <p:ph type="ctrTitle"/>
          </p:nvPr>
        </p:nvSpPr>
        <p:spPr/>
        <p:txBody>
          <a:bodyPr/>
          <a:lstStyle/>
          <a:p>
            <a:r>
              <a:rPr lang="en-GB" dirty="0"/>
              <a:t>Duplicated Text – Document #1</a:t>
            </a:r>
          </a:p>
        </p:txBody>
      </p:sp>
      <p:sp>
        <p:nvSpPr>
          <p:cNvPr id="7" name="Subtitle 4">
            <a:extLst>
              <a:ext uri="{FF2B5EF4-FFF2-40B4-BE49-F238E27FC236}">
                <a16:creationId xmlns:a16="http://schemas.microsoft.com/office/drawing/2014/main" id="{A9CD5220-9941-D8BD-D55A-5AE7298884AB}"/>
              </a:ext>
            </a:extLst>
          </p:cNvPr>
          <p:cNvSpPr txBox="1">
            <a:spLocks/>
          </p:cNvSpPr>
          <p:nvPr/>
        </p:nvSpPr>
        <p:spPr>
          <a:xfrm>
            <a:off x="1005561" y="1450952"/>
            <a:ext cx="6062214" cy="31318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From: Jack</a:t>
            </a:r>
          </a:p>
          <a:p>
            <a:pPr marL="0" indent="0">
              <a:buNone/>
            </a:pPr>
            <a:r>
              <a:rPr lang="en-GB" dirty="0"/>
              <a:t>To: Jill</a:t>
            </a:r>
          </a:p>
          <a:p>
            <a:pPr marL="0" indent="0">
              <a:buNone/>
            </a:pPr>
            <a:r>
              <a:rPr lang="en-GB" dirty="0"/>
              <a:t>Sent: Monday 13</a:t>
            </a:r>
            <a:r>
              <a:rPr lang="en-GB" baseline="30000" dirty="0"/>
              <a:t>th</a:t>
            </a:r>
            <a:r>
              <a:rPr lang="en-GB" dirty="0"/>
              <a:t> May 08:43am</a:t>
            </a:r>
          </a:p>
          <a:p>
            <a:pPr marL="0" indent="0">
              <a:buNone/>
            </a:pPr>
            <a:r>
              <a:rPr lang="en-GB" dirty="0"/>
              <a:t>Subject: Weekend</a:t>
            </a:r>
          </a:p>
          <a:p>
            <a:pPr marL="0" indent="0">
              <a:buNone/>
            </a:pPr>
            <a:r>
              <a:rPr lang="en-GB" dirty="0"/>
              <a:t>Message: Hi Jill, How did your weekend go?</a:t>
            </a:r>
          </a:p>
          <a:p>
            <a:pPr marL="0" indent="0">
              <a:buNone/>
            </a:pPr>
            <a:r>
              <a:rPr lang="en-GB" dirty="0"/>
              <a:t>Regards, Jack</a:t>
            </a:r>
          </a:p>
        </p:txBody>
      </p:sp>
    </p:spTree>
    <p:extLst>
      <p:ext uri="{BB962C8B-B14F-4D97-AF65-F5344CB8AC3E}">
        <p14:creationId xmlns:p14="http://schemas.microsoft.com/office/powerpoint/2010/main" val="2964577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9E31D0-7590-19B8-7BD8-7754BAD18199}"/>
              </a:ext>
            </a:extLst>
          </p:cNvPr>
          <p:cNvSpPr>
            <a:spLocks noGrp="1"/>
          </p:cNvSpPr>
          <p:nvPr>
            <p:ph type="sldNum" sz="quarter" idx="18"/>
          </p:nvPr>
        </p:nvSpPr>
        <p:spPr/>
        <p:txBody>
          <a:bodyPr/>
          <a:lstStyle/>
          <a:p>
            <a:fld id="{3D3F7771-BA92-784A-B6DD-D9CB8E3BB7BB}" type="slidenum">
              <a:rPr lang="en-GB" smtClean="0"/>
              <a:pPr/>
              <a:t>24</a:t>
            </a:fld>
            <a:endParaRPr lang="en-GB"/>
          </a:p>
        </p:txBody>
      </p:sp>
      <p:sp>
        <p:nvSpPr>
          <p:cNvPr id="4" name="Title 3">
            <a:extLst>
              <a:ext uri="{FF2B5EF4-FFF2-40B4-BE49-F238E27FC236}">
                <a16:creationId xmlns:a16="http://schemas.microsoft.com/office/drawing/2014/main" id="{0DA20065-21A9-7EF7-7182-ABF8E7B200B0}"/>
              </a:ext>
            </a:extLst>
          </p:cNvPr>
          <p:cNvSpPr>
            <a:spLocks noGrp="1"/>
          </p:cNvSpPr>
          <p:nvPr>
            <p:ph type="ctrTitle"/>
          </p:nvPr>
        </p:nvSpPr>
        <p:spPr/>
        <p:txBody>
          <a:bodyPr/>
          <a:lstStyle/>
          <a:p>
            <a:r>
              <a:rPr lang="en-GB" dirty="0"/>
              <a:t>Duplicated Text – Document #2</a:t>
            </a:r>
          </a:p>
        </p:txBody>
      </p:sp>
      <p:sp>
        <p:nvSpPr>
          <p:cNvPr id="7" name="Subtitle 4">
            <a:extLst>
              <a:ext uri="{FF2B5EF4-FFF2-40B4-BE49-F238E27FC236}">
                <a16:creationId xmlns:a16="http://schemas.microsoft.com/office/drawing/2014/main" id="{A9CD5220-9941-D8BD-D55A-5AE7298884AB}"/>
              </a:ext>
            </a:extLst>
          </p:cNvPr>
          <p:cNvSpPr txBox="1">
            <a:spLocks/>
          </p:cNvSpPr>
          <p:nvPr/>
        </p:nvSpPr>
        <p:spPr>
          <a:xfrm>
            <a:off x="1005561" y="1450951"/>
            <a:ext cx="6062214" cy="49928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From: Jill</a:t>
            </a:r>
          </a:p>
          <a:p>
            <a:pPr marL="0" indent="0">
              <a:buNone/>
            </a:pPr>
            <a:r>
              <a:rPr lang="en-GB" sz="2000" dirty="0"/>
              <a:t>To: Jack</a:t>
            </a:r>
          </a:p>
          <a:p>
            <a:pPr marL="0" indent="0">
              <a:buNone/>
            </a:pPr>
            <a:r>
              <a:rPr lang="en-GB" sz="2000" dirty="0"/>
              <a:t>Subject: RE: Weekend</a:t>
            </a:r>
          </a:p>
          <a:p>
            <a:pPr marL="0" indent="0">
              <a:buNone/>
            </a:pPr>
            <a:r>
              <a:rPr lang="en-GB" sz="2000" dirty="0"/>
              <a:t>Sent: Monday 13</a:t>
            </a:r>
            <a:r>
              <a:rPr lang="en-GB" sz="2000" baseline="30000" dirty="0"/>
              <a:t>th</a:t>
            </a:r>
            <a:r>
              <a:rPr lang="en-GB" sz="2000" dirty="0"/>
              <a:t> May 08:47am</a:t>
            </a:r>
          </a:p>
          <a:p>
            <a:pPr marL="0" indent="0">
              <a:buNone/>
            </a:pPr>
            <a:r>
              <a:rPr lang="en-GB" sz="2000" dirty="0"/>
              <a:t>Message: Yeah it went well. Went shopping but they didn’t have any vinegar in the store :O</a:t>
            </a:r>
          </a:p>
          <a:p>
            <a:pPr marL="0" indent="0">
              <a:buNone/>
            </a:pPr>
            <a:r>
              <a:rPr lang="en-GB" sz="2000" dirty="0"/>
              <a:t>KRs, Jill</a:t>
            </a:r>
          </a:p>
          <a:p>
            <a:pPr marL="0" indent="0">
              <a:buNone/>
            </a:pPr>
            <a:r>
              <a:rPr lang="en-GB" sz="2000" dirty="0">
                <a:highlight>
                  <a:srgbClr val="FFFF00"/>
                </a:highlight>
              </a:rPr>
              <a:t>From: Jack</a:t>
            </a:r>
          </a:p>
          <a:p>
            <a:pPr marL="0" indent="0">
              <a:buNone/>
            </a:pPr>
            <a:r>
              <a:rPr lang="en-GB" sz="2000" dirty="0">
                <a:highlight>
                  <a:srgbClr val="FFFF00"/>
                </a:highlight>
              </a:rPr>
              <a:t>To: Jill</a:t>
            </a:r>
          </a:p>
          <a:p>
            <a:pPr marL="0" indent="0">
              <a:buNone/>
            </a:pPr>
            <a:r>
              <a:rPr lang="en-GB" sz="2000" dirty="0">
                <a:highlight>
                  <a:srgbClr val="FFFF00"/>
                </a:highlight>
              </a:rPr>
              <a:t>Sent: Monday 13</a:t>
            </a:r>
            <a:r>
              <a:rPr lang="en-GB" sz="2000" baseline="30000" dirty="0">
                <a:highlight>
                  <a:srgbClr val="FFFF00"/>
                </a:highlight>
              </a:rPr>
              <a:t>th</a:t>
            </a:r>
            <a:r>
              <a:rPr lang="en-GB" sz="2000" dirty="0">
                <a:highlight>
                  <a:srgbClr val="FFFF00"/>
                </a:highlight>
              </a:rPr>
              <a:t> May 08:43am</a:t>
            </a:r>
          </a:p>
          <a:p>
            <a:pPr marL="0" indent="0">
              <a:buNone/>
            </a:pPr>
            <a:r>
              <a:rPr lang="en-GB" sz="2000" dirty="0">
                <a:highlight>
                  <a:srgbClr val="FFFF00"/>
                </a:highlight>
              </a:rPr>
              <a:t>Subject: Weekend</a:t>
            </a:r>
          </a:p>
          <a:p>
            <a:pPr marL="0" indent="0">
              <a:buNone/>
            </a:pPr>
            <a:r>
              <a:rPr lang="en-GB" sz="2000" dirty="0">
                <a:highlight>
                  <a:srgbClr val="FFFF00"/>
                </a:highlight>
              </a:rPr>
              <a:t>Message: Hi Jill, How did your weekend go?</a:t>
            </a:r>
          </a:p>
          <a:p>
            <a:pPr marL="0" indent="0">
              <a:buNone/>
            </a:pPr>
            <a:r>
              <a:rPr lang="en-GB" sz="2000" dirty="0">
                <a:highlight>
                  <a:srgbClr val="FFFF00"/>
                </a:highlight>
              </a:rPr>
              <a:t>Regards, Jack</a:t>
            </a:r>
          </a:p>
        </p:txBody>
      </p:sp>
    </p:spTree>
    <p:extLst>
      <p:ext uri="{BB962C8B-B14F-4D97-AF65-F5344CB8AC3E}">
        <p14:creationId xmlns:p14="http://schemas.microsoft.com/office/powerpoint/2010/main" val="2285147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9E31D0-7590-19B8-7BD8-7754BAD18199}"/>
              </a:ext>
            </a:extLst>
          </p:cNvPr>
          <p:cNvSpPr>
            <a:spLocks noGrp="1"/>
          </p:cNvSpPr>
          <p:nvPr>
            <p:ph type="sldNum" sz="quarter" idx="18"/>
          </p:nvPr>
        </p:nvSpPr>
        <p:spPr/>
        <p:txBody>
          <a:bodyPr/>
          <a:lstStyle/>
          <a:p>
            <a:fld id="{3D3F7771-BA92-784A-B6DD-D9CB8E3BB7BB}" type="slidenum">
              <a:rPr lang="en-GB" smtClean="0"/>
              <a:pPr/>
              <a:t>25</a:t>
            </a:fld>
            <a:endParaRPr lang="en-GB"/>
          </a:p>
        </p:txBody>
      </p:sp>
      <p:sp>
        <p:nvSpPr>
          <p:cNvPr id="4" name="Title 3">
            <a:extLst>
              <a:ext uri="{FF2B5EF4-FFF2-40B4-BE49-F238E27FC236}">
                <a16:creationId xmlns:a16="http://schemas.microsoft.com/office/drawing/2014/main" id="{0DA20065-21A9-7EF7-7182-ABF8E7B200B0}"/>
              </a:ext>
            </a:extLst>
          </p:cNvPr>
          <p:cNvSpPr>
            <a:spLocks noGrp="1"/>
          </p:cNvSpPr>
          <p:nvPr>
            <p:ph type="ctrTitle"/>
          </p:nvPr>
        </p:nvSpPr>
        <p:spPr/>
        <p:txBody>
          <a:bodyPr/>
          <a:lstStyle/>
          <a:p>
            <a:r>
              <a:rPr lang="en-GB" dirty="0"/>
              <a:t>Duplicated Text – Document #3</a:t>
            </a:r>
          </a:p>
        </p:txBody>
      </p:sp>
      <p:sp>
        <p:nvSpPr>
          <p:cNvPr id="7" name="Subtitle 4">
            <a:extLst>
              <a:ext uri="{FF2B5EF4-FFF2-40B4-BE49-F238E27FC236}">
                <a16:creationId xmlns:a16="http://schemas.microsoft.com/office/drawing/2014/main" id="{A9CD5220-9941-D8BD-D55A-5AE7298884AB}"/>
              </a:ext>
            </a:extLst>
          </p:cNvPr>
          <p:cNvSpPr txBox="1">
            <a:spLocks/>
          </p:cNvSpPr>
          <p:nvPr/>
        </p:nvSpPr>
        <p:spPr>
          <a:xfrm>
            <a:off x="1057515" y="1471732"/>
            <a:ext cx="6062214" cy="49928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100" dirty="0"/>
              <a:t>From: Jack</a:t>
            </a:r>
          </a:p>
          <a:p>
            <a:pPr marL="0" indent="0">
              <a:buNone/>
            </a:pPr>
            <a:r>
              <a:rPr lang="en-GB" sz="1100" dirty="0"/>
              <a:t>To: Jill</a:t>
            </a:r>
          </a:p>
          <a:p>
            <a:pPr marL="0" indent="0">
              <a:buNone/>
            </a:pPr>
            <a:r>
              <a:rPr lang="en-GB" sz="1100" dirty="0"/>
              <a:t>Sent: Monday 13</a:t>
            </a:r>
            <a:r>
              <a:rPr lang="en-GB" sz="1100" baseline="30000" dirty="0"/>
              <a:t>th</a:t>
            </a:r>
            <a:r>
              <a:rPr lang="en-GB" sz="1100" dirty="0"/>
              <a:t> May 1:01pm</a:t>
            </a:r>
          </a:p>
          <a:p>
            <a:pPr marL="0" indent="0">
              <a:buNone/>
            </a:pPr>
            <a:r>
              <a:rPr lang="en-GB" sz="1100" dirty="0"/>
              <a:t>Subject: RE: Weekend</a:t>
            </a:r>
          </a:p>
          <a:p>
            <a:pPr marL="0" indent="0">
              <a:buNone/>
            </a:pPr>
            <a:r>
              <a:rPr lang="en-GB" sz="1100" dirty="0"/>
              <a:t>Message: Oh no, I’m not sure a sticky plaster will help much</a:t>
            </a:r>
          </a:p>
          <a:p>
            <a:pPr marL="0" indent="0">
              <a:buNone/>
            </a:pPr>
            <a:r>
              <a:rPr lang="en-GB" sz="1100" dirty="0"/>
              <a:t>Regards, Jack</a:t>
            </a:r>
          </a:p>
          <a:p>
            <a:pPr marL="0" indent="0">
              <a:buNone/>
            </a:pPr>
            <a:r>
              <a:rPr lang="en-GB" sz="1100" dirty="0">
                <a:highlight>
                  <a:srgbClr val="FFFF00"/>
                </a:highlight>
              </a:rPr>
              <a:t>From: Jill</a:t>
            </a:r>
          </a:p>
          <a:p>
            <a:pPr marL="0" indent="0">
              <a:buNone/>
            </a:pPr>
            <a:r>
              <a:rPr lang="en-GB" sz="1100" dirty="0">
                <a:highlight>
                  <a:srgbClr val="FFFF00"/>
                </a:highlight>
              </a:rPr>
              <a:t>To: Jack</a:t>
            </a:r>
          </a:p>
          <a:p>
            <a:pPr marL="0" indent="0">
              <a:buNone/>
            </a:pPr>
            <a:r>
              <a:rPr lang="en-GB" sz="1100" dirty="0">
                <a:highlight>
                  <a:srgbClr val="FFFF00"/>
                </a:highlight>
              </a:rPr>
              <a:t>Subject: RE: Weekend</a:t>
            </a:r>
          </a:p>
          <a:p>
            <a:pPr marL="0" indent="0">
              <a:buNone/>
            </a:pPr>
            <a:r>
              <a:rPr lang="en-GB" sz="1100" dirty="0">
                <a:highlight>
                  <a:srgbClr val="FFFF00"/>
                </a:highlight>
              </a:rPr>
              <a:t>Sent: Monday 13</a:t>
            </a:r>
            <a:r>
              <a:rPr lang="en-GB" sz="1100" baseline="30000" dirty="0">
                <a:highlight>
                  <a:srgbClr val="FFFF00"/>
                </a:highlight>
              </a:rPr>
              <a:t>th</a:t>
            </a:r>
            <a:r>
              <a:rPr lang="en-GB" sz="1100" dirty="0">
                <a:highlight>
                  <a:srgbClr val="FFFF00"/>
                </a:highlight>
              </a:rPr>
              <a:t> May 08:47am</a:t>
            </a:r>
          </a:p>
          <a:p>
            <a:pPr marL="0" indent="0">
              <a:buNone/>
            </a:pPr>
            <a:r>
              <a:rPr lang="en-GB" sz="1100" dirty="0">
                <a:highlight>
                  <a:srgbClr val="FFFF00"/>
                </a:highlight>
              </a:rPr>
              <a:t>Message: Yeah it went well. Went shopping but they didn’t have any vinegar in the store :O</a:t>
            </a:r>
          </a:p>
          <a:p>
            <a:pPr marL="0" indent="0">
              <a:buNone/>
            </a:pPr>
            <a:r>
              <a:rPr lang="en-GB" sz="1100" dirty="0">
                <a:highlight>
                  <a:srgbClr val="FFFF00"/>
                </a:highlight>
              </a:rPr>
              <a:t>KRs, Jill</a:t>
            </a:r>
          </a:p>
          <a:p>
            <a:pPr marL="0" indent="0">
              <a:buNone/>
            </a:pPr>
            <a:r>
              <a:rPr lang="en-GB" sz="1100" dirty="0">
                <a:highlight>
                  <a:srgbClr val="FFFF00"/>
                </a:highlight>
              </a:rPr>
              <a:t>From: Jack</a:t>
            </a:r>
          </a:p>
          <a:p>
            <a:pPr marL="0" indent="0">
              <a:buNone/>
            </a:pPr>
            <a:r>
              <a:rPr lang="en-GB" sz="1100" dirty="0">
                <a:highlight>
                  <a:srgbClr val="FFFF00"/>
                </a:highlight>
              </a:rPr>
              <a:t>To: Jill</a:t>
            </a:r>
          </a:p>
          <a:p>
            <a:pPr marL="0" indent="0">
              <a:buNone/>
            </a:pPr>
            <a:r>
              <a:rPr lang="en-GB" sz="1100" dirty="0">
                <a:highlight>
                  <a:srgbClr val="FFFF00"/>
                </a:highlight>
              </a:rPr>
              <a:t>Sent: Monday 13</a:t>
            </a:r>
            <a:r>
              <a:rPr lang="en-GB" sz="1100" baseline="30000" dirty="0">
                <a:highlight>
                  <a:srgbClr val="FFFF00"/>
                </a:highlight>
              </a:rPr>
              <a:t>th</a:t>
            </a:r>
            <a:r>
              <a:rPr lang="en-GB" sz="1100" dirty="0">
                <a:highlight>
                  <a:srgbClr val="FFFF00"/>
                </a:highlight>
              </a:rPr>
              <a:t> May 08:43am</a:t>
            </a:r>
          </a:p>
          <a:p>
            <a:pPr marL="0" indent="0">
              <a:buNone/>
            </a:pPr>
            <a:r>
              <a:rPr lang="en-GB" sz="1100" dirty="0">
                <a:highlight>
                  <a:srgbClr val="FFFF00"/>
                </a:highlight>
              </a:rPr>
              <a:t>Subject: Weekend</a:t>
            </a:r>
          </a:p>
          <a:p>
            <a:pPr marL="0" indent="0">
              <a:buNone/>
            </a:pPr>
            <a:r>
              <a:rPr lang="en-GB" sz="1100" dirty="0">
                <a:highlight>
                  <a:srgbClr val="FFFF00"/>
                </a:highlight>
              </a:rPr>
              <a:t>Message: Hi Jill, How did your weekend go?</a:t>
            </a:r>
          </a:p>
          <a:p>
            <a:pPr marL="0" indent="0">
              <a:buNone/>
            </a:pPr>
            <a:r>
              <a:rPr lang="en-GB" sz="1100" dirty="0">
                <a:highlight>
                  <a:srgbClr val="FFFF00"/>
                </a:highlight>
              </a:rPr>
              <a:t>Regards, Jack</a:t>
            </a:r>
          </a:p>
        </p:txBody>
      </p:sp>
    </p:spTree>
    <p:extLst>
      <p:ext uri="{BB962C8B-B14F-4D97-AF65-F5344CB8AC3E}">
        <p14:creationId xmlns:p14="http://schemas.microsoft.com/office/powerpoint/2010/main" val="3172479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58082941-AF59-AA55-233B-4FA3E434EEE4}"/>
              </a:ext>
            </a:extLst>
          </p:cNvPr>
          <p:cNvSpPr>
            <a:spLocks noGrp="1"/>
          </p:cNvSpPr>
          <p:nvPr>
            <p:ph type="sldNum" sz="quarter" idx="21"/>
          </p:nvPr>
        </p:nvSpPr>
        <p:spPr>
          <a:xfrm>
            <a:off x="11496725" y="5959892"/>
            <a:ext cx="349200" cy="349200"/>
          </a:xfrm>
        </p:spPr>
        <p:txBody>
          <a:bodyPr/>
          <a:lstStyle/>
          <a:p>
            <a:pPr>
              <a:spcAft>
                <a:spcPts val="600"/>
              </a:spcAft>
            </a:pPr>
            <a:fld id="{3D3F7771-BA92-784A-B6DD-D9CB8E3BB7BB}" type="slidenum">
              <a:rPr lang="en-GB" smtClean="0"/>
              <a:pPr>
                <a:spcAft>
                  <a:spcPts val="600"/>
                </a:spcAft>
              </a:pPr>
              <a:t>26</a:t>
            </a:fld>
            <a:endParaRPr lang="en-GB"/>
          </a:p>
        </p:txBody>
      </p:sp>
      <p:sp>
        <p:nvSpPr>
          <p:cNvPr id="22" name="Text Placeholder 2">
            <a:extLst>
              <a:ext uri="{FF2B5EF4-FFF2-40B4-BE49-F238E27FC236}">
                <a16:creationId xmlns:a16="http://schemas.microsoft.com/office/drawing/2014/main" id="{34B88D7B-705A-CBB9-FBC8-5C446F0ECEF7}"/>
              </a:ext>
            </a:extLst>
          </p:cNvPr>
          <p:cNvSpPr>
            <a:spLocks noGrp="1"/>
          </p:cNvSpPr>
          <p:nvPr>
            <p:ph type="body" sz="quarter" idx="17"/>
          </p:nvPr>
        </p:nvSpPr>
        <p:spPr>
          <a:xfrm>
            <a:off x="8358186" y="2513103"/>
            <a:ext cx="3492000" cy="3236285"/>
          </a:xfrm>
        </p:spPr>
        <p:txBody>
          <a:bodyPr/>
          <a:lstStyle/>
          <a:p>
            <a:pPr marL="285750" indent="-285750">
              <a:buFont typeface="Arial" panose="020B0604020202020204" pitchFamily="34" charset="0"/>
              <a:buChar char="•"/>
            </a:pPr>
            <a:r>
              <a:rPr lang="en-US" dirty="0"/>
              <a:t>Use the email splitting regular expression within an </a:t>
            </a:r>
            <a:r>
              <a:rPr lang="en-US" dirty="0" err="1"/>
              <a:t>unnest_tokens</a:t>
            </a:r>
            <a:r>
              <a:rPr lang="en-US" dirty="0"/>
              <a:t> call</a:t>
            </a:r>
          </a:p>
          <a:p>
            <a:pPr marL="285750" indent="-285750">
              <a:buFont typeface="Arial" panose="020B0604020202020204" pitchFamily="34" charset="0"/>
              <a:buChar char="•"/>
            </a:pPr>
            <a:r>
              <a:rPr lang="en-US" dirty="0"/>
              <a:t>This will break emails into their individual responses</a:t>
            </a:r>
          </a:p>
          <a:p>
            <a:pPr marL="285750" indent="-285750">
              <a:buFont typeface="Arial" panose="020B0604020202020204" pitchFamily="34" charset="0"/>
              <a:buChar char="•"/>
            </a:pPr>
            <a:r>
              <a:rPr lang="en-US" dirty="0"/>
              <a:t>Use a method like similarity scoring, or locality sensitive hashing, to identify duplicates or very similar emails, and drop accordingly </a:t>
            </a:r>
          </a:p>
        </p:txBody>
      </p:sp>
      <p:sp>
        <p:nvSpPr>
          <p:cNvPr id="10" name="Text Placeholder 9">
            <a:extLst>
              <a:ext uri="{FF2B5EF4-FFF2-40B4-BE49-F238E27FC236}">
                <a16:creationId xmlns:a16="http://schemas.microsoft.com/office/drawing/2014/main" id="{FB7BF78D-9720-F998-7844-AD51398F03F4}"/>
              </a:ext>
            </a:extLst>
          </p:cNvPr>
          <p:cNvSpPr>
            <a:spLocks noGrp="1"/>
          </p:cNvSpPr>
          <p:nvPr>
            <p:ph type="body" sz="quarter" idx="19"/>
          </p:nvPr>
        </p:nvSpPr>
        <p:spPr>
          <a:xfrm>
            <a:off x="8358186" y="1868708"/>
            <a:ext cx="3492000" cy="265457"/>
          </a:xfrm>
        </p:spPr>
        <p:txBody>
          <a:bodyPr wrap="square" anchor="ctr">
            <a:normAutofit/>
          </a:bodyPr>
          <a:lstStyle/>
          <a:p>
            <a:r>
              <a:rPr lang="en-GB" sz="1600"/>
              <a:t>Option 3 – Use similarity measures</a:t>
            </a:r>
          </a:p>
        </p:txBody>
      </p:sp>
      <p:sp>
        <p:nvSpPr>
          <p:cNvPr id="24" name="Text Placeholder 4">
            <a:extLst>
              <a:ext uri="{FF2B5EF4-FFF2-40B4-BE49-F238E27FC236}">
                <a16:creationId xmlns:a16="http://schemas.microsoft.com/office/drawing/2014/main" id="{D4157193-82B8-6D24-3688-071BB6F89EE9}"/>
              </a:ext>
            </a:extLst>
          </p:cNvPr>
          <p:cNvSpPr>
            <a:spLocks noGrp="1"/>
          </p:cNvSpPr>
          <p:nvPr>
            <p:ph type="body" sz="quarter" idx="16"/>
          </p:nvPr>
        </p:nvSpPr>
        <p:spPr>
          <a:xfrm>
            <a:off x="4524374" y="2513103"/>
            <a:ext cx="3492000" cy="3236285"/>
          </a:xfrm>
        </p:spPr>
        <p:txBody>
          <a:bodyPr/>
          <a:lstStyle/>
          <a:p>
            <a:pPr marL="285750" indent="-285750">
              <a:buFont typeface="Arial" panose="020B0604020202020204" pitchFamily="34" charset="0"/>
              <a:buChar char="•"/>
            </a:pPr>
            <a:r>
              <a:rPr lang="en-US" dirty="0"/>
              <a:t>Find a regular expression that could be an endpoint for the top email in the file</a:t>
            </a:r>
          </a:p>
          <a:p>
            <a:pPr marL="285750" indent="-285750">
              <a:buFont typeface="Arial" panose="020B0604020202020204" pitchFamily="34" charset="0"/>
              <a:buChar char="•"/>
            </a:pPr>
            <a:r>
              <a:rPr lang="en-US" dirty="0"/>
              <a:t>Take everything up to the cut off</a:t>
            </a:r>
          </a:p>
          <a:p>
            <a:pPr marL="285750" indent="-285750">
              <a:buFont typeface="Arial" panose="020B0604020202020204" pitchFamily="34" charset="0"/>
              <a:buChar char="•"/>
            </a:pPr>
            <a:r>
              <a:rPr lang="en-US" dirty="0"/>
              <a:t>Relatively quick but may cut off important text if we don’t have the originating email </a:t>
            </a:r>
          </a:p>
        </p:txBody>
      </p:sp>
      <p:sp>
        <p:nvSpPr>
          <p:cNvPr id="9" name="Text Placeholder 8">
            <a:extLst>
              <a:ext uri="{FF2B5EF4-FFF2-40B4-BE49-F238E27FC236}">
                <a16:creationId xmlns:a16="http://schemas.microsoft.com/office/drawing/2014/main" id="{7DEA2216-1BC1-408A-25C7-6EA8CAB1D512}"/>
              </a:ext>
            </a:extLst>
          </p:cNvPr>
          <p:cNvSpPr>
            <a:spLocks noGrp="1"/>
          </p:cNvSpPr>
          <p:nvPr>
            <p:ph type="body" sz="quarter" idx="18"/>
          </p:nvPr>
        </p:nvSpPr>
        <p:spPr>
          <a:xfrm>
            <a:off x="4524374" y="1868708"/>
            <a:ext cx="3492000" cy="265457"/>
          </a:xfrm>
        </p:spPr>
        <p:txBody>
          <a:bodyPr wrap="square" anchor="ctr">
            <a:normAutofit/>
          </a:bodyPr>
          <a:lstStyle/>
          <a:p>
            <a:r>
              <a:rPr lang="en-GB" dirty="0"/>
              <a:t>Option 2 – Only take first email</a:t>
            </a:r>
          </a:p>
        </p:txBody>
      </p:sp>
      <p:sp>
        <p:nvSpPr>
          <p:cNvPr id="26" name="Text Placeholder 6">
            <a:extLst>
              <a:ext uri="{FF2B5EF4-FFF2-40B4-BE49-F238E27FC236}">
                <a16:creationId xmlns:a16="http://schemas.microsoft.com/office/drawing/2014/main" id="{C5FBEBBF-FF32-4194-EF7F-B5581AAD9323}"/>
              </a:ext>
            </a:extLst>
          </p:cNvPr>
          <p:cNvSpPr>
            <a:spLocks noGrp="1"/>
          </p:cNvSpPr>
          <p:nvPr>
            <p:ph type="body" sz="quarter" idx="13"/>
          </p:nvPr>
        </p:nvSpPr>
        <p:spPr>
          <a:xfrm>
            <a:off x="681039" y="2513103"/>
            <a:ext cx="3495674" cy="3236285"/>
          </a:xfrm>
        </p:spPr>
        <p:txBody>
          <a:bodyPr/>
          <a:lstStyle/>
          <a:p>
            <a:pPr marL="285750" indent="-285750">
              <a:buFont typeface="Arial" panose="020B0604020202020204" pitchFamily="34" charset="0"/>
              <a:buChar char="•"/>
            </a:pPr>
            <a:r>
              <a:rPr lang="en-US" dirty="0"/>
              <a:t>Easiest to implement</a:t>
            </a:r>
          </a:p>
          <a:p>
            <a:pPr marL="285750" indent="-285750">
              <a:buFont typeface="Arial" panose="020B0604020202020204" pitchFamily="34" charset="0"/>
              <a:buChar char="•"/>
            </a:pPr>
            <a:r>
              <a:rPr lang="en-US" dirty="0"/>
              <a:t>Things left to chance, and we hope that common lines/</a:t>
            </a:r>
            <a:r>
              <a:rPr lang="en-US" dirty="0" err="1"/>
              <a:t>stopwords</a:t>
            </a:r>
            <a:r>
              <a:rPr lang="en-US" dirty="0"/>
              <a:t> helps smooth the impact of not doing anything</a:t>
            </a:r>
          </a:p>
        </p:txBody>
      </p:sp>
      <p:sp>
        <p:nvSpPr>
          <p:cNvPr id="3" name="Subtitle 2">
            <a:extLst>
              <a:ext uri="{FF2B5EF4-FFF2-40B4-BE49-F238E27FC236}">
                <a16:creationId xmlns:a16="http://schemas.microsoft.com/office/drawing/2014/main" id="{EA752488-5327-53F8-3132-53AB5DE6768B}"/>
              </a:ext>
            </a:extLst>
          </p:cNvPr>
          <p:cNvSpPr>
            <a:spLocks noGrp="1"/>
          </p:cNvSpPr>
          <p:nvPr>
            <p:ph type="subTitle" idx="1"/>
          </p:nvPr>
        </p:nvSpPr>
        <p:spPr>
          <a:xfrm>
            <a:off x="681039" y="1868708"/>
            <a:ext cx="3495674" cy="265457"/>
          </a:xfrm>
        </p:spPr>
        <p:txBody>
          <a:bodyPr wrap="square">
            <a:normAutofit/>
          </a:bodyPr>
          <a:lstStyle/>
          <a:p>
            <a:r>
              <a:rPr lang="en-GB" dirty="0"/>
              <a:t>Option 1 – Do nothing!</a:t>
            </a:r>
          </a:p>
        </p:txBody>
      </p:sp>
      <p:sp>
        <p:nvSpPr>
          <p:cNvPr id="4" name="Title 3">
            <a:extLst>
              <a:ext uri="{FF2B5EF4-FFF2-40B4-BE49-F238E27FC236}">
                <a16:creationId xmlns:a16="http://schemas.microsoft.com/office/drawing/2014/main" id="{F44272A8-63F6-43A5-BD79-9D6F1080CE11}"/>
              </a:ext>
            </a:extLst>
          </p:cNvPr>
          <p:cNvSpPr>
            <a:spLocks noGrp="1"/>
          </p:cNvSpPr>
          <p:nvPr>
            <p:ph type="ctrTitle"/>
          </p:nvPr>
        </p:nvSpPr>
        <p:spPr>
          <a:xfrm>
            <a:off x="681037" y="685800"/>
            <a:ext cx="9240838" cy="461665"/>
          </a:xfrm>
        </p:spPr>
        <p:txBody>
          <a:bodyPr wrap="square" anchor="t">
            <a:normAutofit/>
          </a:bodyPr>
          <a:lstStyle/>
          <a:p>
            <a:r>
              <a:rPr lang="en-GB"/>
              <a:t>How to deal with duplicated text</a:t>
            </a:r>
          </a:p>
        </p:txBody>
      </p:sp>
    </p:spTree>
    <p:extLst>
      <p:ext uri="{BB962C8B-B14F-4D97-AF65-F5344CB8AC3E}">
        <p14:creationId xmlns:p14="http://schemas.microsoft.com/office/powerpoint/2010/main" val="868381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165132-C8DA-8E1A-A42C-908CDBA44D77}"/>
              </a:ext>
            </a:extLst>
          </p:cNvPr>
          <p:cNvSpPr>
            <a:spLocks noGrp="1"/>
          </p:cNvSpPr>
          <p:nvPr>
            <p:ph type="sldNum" sz="quarter" idx="18"/>
          </p:nvPr>
        </p:nvSpPr>
        <p:spPr/>
        <p:txBody>
          <a:bodyPr/>
          <a:lstStyle/>
          <a:p>
            <a:fld id="{3D3F7771-BA92-784A-B6DD-D9CB8E3BB7BB}" type="slidenum">
              <a:rPr lang="en-GB" smtClean="0"/>
              <a:pPr/>
              <a:t>27</a:t>
            </a:fld>
            <a:endParaRPr lang="en-GB"/>
          </a:p>
        </p:txBody>
      </p:sp>
      <p:graphicFrame>
        <p:nvGraphicFramePr>
          <p:cNvPr id="7" name="Content Placeholder 6">
            <a:extLst>
              <a:ext uri="{FF2B5EF4-FFF2-40B4-BE49-F238E27FC236}">
                <a16:creationId xmlns:a16="http://schemas.microsoft.com/office/drawing/2014/main" id="{42871405-EE3A-881E-CB3F-404E1BD86EA3}"/>
              </a:ext>
            </a:extLst>
          </p:cNvPr>
          <p:cNvGraphicFramePr>
            <a:graphicFrameLocks noGrp="1"/>
          </p:cNvGraphicFramePr>
          <p:nvPr>
            <p:ph sz="quarter" idx="16"/>
          </p:nvPr>
        </p:nvGraphicFramePr>
        <p:xfrm>
          <a:off x="681037" y="1071686"/>
          <a:ext cx="11164888" cy="5111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E844638D-7172-EFDE-8A93-BDB67C3D3BF9}"/>
              </a:ext>
            </a:extLst>
          </p:cNvPr>
          <p:cNvSpPr>
            <a:spLocks noGrp="1"/>
          </p:cNvSpPr>
          <p:nvPr>
            <p:ph type="ctrTitle"/>
          </p:nvPr>
        </p:nvSpPr>
        <p:spPr>
          <a:xfrm>
            <a:off x="681037" y="685800"/>
            <a:ext cx="6190280" cy="369332"/>
          </a:xfrm>
        </p:spPr>
        <p:txBody>
          <a:bodyPr/>
          <a:lstStyle/>
          <a:p>
            <a:r>
              <a:rPr lang="en-GB" sz="2400"/>
              <a:t>An Email Cache Project</a:t>
            </a:r>
          </a:p>
        </p:txBody>
      </p:sp>
      <p:cxnSp>
        <p:nvCxnSpPr>
          <p:cNvPr id="16" name="Straight Arrow Connector 15">
            <a:extLst>
              <a:ext uri="{FF2B5EF4-FFF2-40B4-BE49-F238E27FC236}">
                <a16:creationId xmlns:a16="http://schemas.microsoft.com/office/drawing/2014/main" id="{00711A62-24B3-BDCD-C9B1-30C42CE1FAF5}"/>
              </a:ext>
            </a:extLst>
          </p:cNvPr>
          <p:cNvCxnSpPr/>
          <p:nvPr/>
        </p:nvCxnSpPr>
        <p:spPr>
          <a:xfrm>
            <a:off x="7075503" y="3213717"/>
            <a:ext cx="0" cy="408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94FB8E3B-CB3A-EB26-CF0C-E818E1F2BADE}"/>
              </a:ext>
            </a:extLst>
          </p:cNvPr>
          <p:cNvCxnSpPr/>
          <p:nvPr/>
        </p:nvCxnSpPr>
        <p:spPr>
          <a:xfrm>
            <a:off x="6096000" y="2902998"/>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955A74B-C573-288E-F652-35C65E4424C9}"/>
              </a:ext>
            </a:extLst>
          </p:cNvPr>
          <p:cNvCxnSpPr/>
          <p:nvPr/>
        </p:nvCxnSpPr>
        <p:spPr>
          <a:xfrm>
            <a:off x="7801992" y="3943165"/>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7E18AE-180F-DBBB-D082-19AFB7D66ABA}"/>
              </a:ext>
            </a:extLst>
          </p:cNvPr>
          <p:cNvCxnSpPr/>
          <p:nvPr/>
        </p:nvCxnSpPr>
        <p:spPr>
          <a:xfrm>
            <a:off x="7801992" y="5328081"/>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305C54E-C895-5018-A53E-FC06D90FB8E4}"/>
              </a:ext>
            </a:extLst>
          </p:cNvPr>
          <p:cNvCxnSpPr/>
          <p:nvPr/>
        </p:nvCxnSpPr>
        <p:spPr>
          <a:xfrm>
            <a:off x="6096000" y="3943165"/>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289AFDA-654A-10D6-C5FF-84D7FB315C08}"/>
              </a:ext>
            </a:extLst>
          </p:cNvPr>
          <p:cNvCxnSpPr/>
          <p:nvPr/>
        </p:nvCxnSpPr>
        <p:spPr>
          <a:xfrm>
            <a:off x="6096000" y="5328081"/>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B128847A-E87A-9481-E2C4-A871A0D866D7}"/>
              </a:ext>
            </a:extLst>
          </p:cNvPr>
          <p:cNvSpPr/>
          <p:nvPr/>
        </p:nvSpPr>
        <p:spPr>
          <a:xfrm>
            <a:off x="6387767" y="3515558"/>
            <a:ext cx="1429305" cy="2270756"/>
          </a:xfrm>
          <a:prstGeom prst="roundRect">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7324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A9BD6D-9BF7-4236-8807-66EE17B4D147}"/>
              </a:ext>
            </a:extLst>
          </p:cNvPr>
          <p:cNvSpPr>
            <a:spLocks noGrp="1"/>
          </p:cNvSpPr>
          <p:nvPr>
            <p:ph type="sldNum" sz="quarter" idx="18"/>
          </p:nvPr>
        </p:nvSpPr>
        <p:spPr>
          <a:ln w="12700"/>
        </p:spPr>
        <p:txBody>
          <a:bodyPr anchor="ctr">
            <a:normAutofit/>
          </a:bodyPr>
          <a:lstStyle/>
          <a:p>
            <a:pPr>
              <a:spcAft>
                <a:spcPts val="600"/>
              </a:spcAft>
            </a:pPr>
            <a:fld id="{3D3F7771-BA92-784A-B6DD-D9CB8E3BB7BB}" type="slidenum">
              <a:rPr lang="en-GB" smtClean="0"/>
              <a:pPr>
                <a:spcAft>
                  <a:spcPts val="600"/>
                </a:spcAft>
              </a:pPr>
              <a:t>28</a:t>
            </a:fld>
            <a:endParaRPr lang="en-GB"/>
          </a:p>
        </p:txBody>
      </p:sp>
      <p:sp>
        <p:nvSpPr>
          <p:cNvPr id="10" name="Text Placeholder 3">
            <a:extLst>
              <a:ext uri="{FF2B5EF4-FFF2-40B4-BE49-F238E27FC236}">
                <a16:creationId xmlns:a16="http://schemas.microsoft.com/office/drawing/2014/main" id="{0B734B17-8582-71DF-A875-14816E231852}"/>
              </a:ext>
            </a:extLst>
          </p:cNvPr>
          <p:cNvSpPr>
            <a:spLocks noGrp="1"/>
          </p:cNvSpPr>
          <p:nvPr>
            <p:ph type="body" sz="quarter" idx="13"/>
          </p:nvPr>
        </p:nvSpPr>
        <p:spPr>
          <a:xfrm>
            <a:off x="681037" y="1868709"/>
            <a:ext cx="5136289" cy="3926246"/>
          </a:xfrm>
        </p:spPr>
        <p:txBody>
          <a:bodyPr/>
          <a:lstStyle/>
          <a:p>
            <a:r>
              <a:rPr lang="en-US" sz="1800" b="1" i="1"/>
              <a:t>Grouping documents together depending on their content</a:t>
            </a:r>
          </a:p>
          <a:p>
            <a:endParaRPr lang="en-US" sz="1800" b="1" i="1"/>
          </a:p>
          <a:p>
            <a:r>
              <a:rPr lang="en-US" sz="1800" b="1">
                <a:solidFill>
                  <a:schemeClr val="accent1"/>
                </a:solidFill>
              </a:rPr>
              <a:t>Unsupervised Machine Learning</a:t>
            </a:r>
          </a:p>
          <a:p>
            <a:endParaRPr lang="en-US" sz="1800" b="1"/>
          </a:p>
          <a:p>
            <a:r>
              <a:rPr lang="en-US" sz="1800" b="1">
                <a:solidFill>
                  <a:schemeClr val="accent4">
                    <a:lumMod val="75000"/>
                  </a:schemeClr>
                </a:solidFill>
              </a:rPr>
              <a:t>Subset the data and identify topics of interest</a:t>
            </a:r>
          </a:p>
        </p:txBody>
      </p:sp>
      <p:sp>
        <p:nvSpPr>
          <p:cNvPr id="4" name="Title 3">
            <a:extLst>
              <a:ext uri="{FF2B5EF4-FFF2-40B4-BE49-F238E27FC236}">
                <a16:creationId xmlns:a16="http://schemas.microsoft.com/office/drawing/2014/main" id="{E9D1B0B7-F80F-4EEA-9987-433880B17E91}"/>
              </a:ext>
            </a:extLst>
          </p:cNvPr>
          <p:cNvSpPr>
            <a:spLocks noGrp="1"/>
          </p:cNvSpPr>
          <p:nvPr>
            <p:ph type="ctrTitle"/>
          </p:nvPr>
        </p:nvSpPr>
        <p:spPr>
          <a:xfrm>
            <a:off x="697227" y="683899"/>
            <a:ext cx="9240838" cy="461665"/>
          </a:xfrm>
        </p:spPr>
        <p:txBody>
          <a:bodyPr wrap="square" anchor="t">
            <a:normAutofit/>
          </a:bodyPr>
          <a:lstStyle/>
          <a:p>
            <a:pPr>
              <a:lnSpc>
                <a:spcPct val="90000"/>
              </a:lnSpc>
            </a:pPr>
            <a:r>
              <a:rPr lang="en-GB"/>
              <a:t>Topic Modelling</a:t>
            </a:r>
          </a:p>
        </p:txBody>
      </p:sp>
      <p:pic>
        <p:nvPicPr>
          <p:cNvPr id="7" name="Graphic 6" descr="Filing Box Archive outline">
            <a:extLst>
              <a:ext uri="{FF2B5EF4-FFF2-40B4-BE49-F238E27FC236}">
                <a16:creationId xmlns:a16="http://schemas.microsoft.com/office/drawing/2014/main" id="{135DF4B5-D1A0-E6D9-AB8A-1E64353F86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1280" y="4832662"/>
            <a:ext cx="914400" cy="914400"/>
          </a:xfrm>
          <a:prstGeom prst="rect">
            <a:avLst/>
          </a:prstGeom>
        </p:spPr>
      </p:pic>
      <p:pic>
        <p:nvPicPr>
          <p:cNvPr id="11" name="Graphic 10" descr="Filing Box Archive outline">
            <a:extLst>
              <a:ext uri="{FF2B5EF4-FFF2-40B4-BE49-F238E27FC236}">
                <a16:creationId xmlns:a16="http://schemas.microsoft.com/office/drawing/2014/main" id="{F0FC075B-B20D-DBC7-F56F-E6D7E1371E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114" y="4832662"/>
            <a:ext cx="914400" cy="914400"/>
          </a:xfrm>
          <a:prstGeom prst="rect">
            <a:avLst/>
          </a:prstGeom>
        </p:spPr>
      </p:pic>
      <p:pic>
        <p:nvPicPr>
          <p:cNvPr id="13" name="Graphic 12" descr="Filing Box Archive outline">
            <a:extLst>
              <a:ext uri="{FF2B5EF4-FFF2-40B4-BE49-F238E27FC236}">
                <a16:creationId xmlns:a16="http://schemas.microsoft.com/office/drawing/2014/main" id="{19FA7884-DEF4-CD04-C449-C74804CFD0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5760" y="4832662"/>
            <a:ext cx="914400" cy="914400"/>
          </a:xfrm>
          <a:prstGeom prst="rect">
            <a:avLst/>
          </a:prstGeom>
        </p:spPr>
      </p:pic>
      <p:pic>
        <p:nvPicPr>
          <p:cNvPr id="14" name="Graphic 13" descr="Filing Box Archive outline">
            <a:extLst>
              <a:ext uri="{FF2B5EF4-FFF2-40B4-BE49-F238E27FC236}">
                <a16:creationId xmlns:a16="http://schemas.microsoft.com/office/drawing/2014/main" id="{FDC7F109-AB87-71EA-EACA-C8DF845920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82594" y="4832662"/>
            <a:ext cx="914400" cy="914400"/>
          </a:xfrm>
          <a:prstGeom prst="rect">
            <a:avLst/>
          </a:prstGeom>
        </p:spPr>
      </p:pic>
      <p:pic>
        <p:nvPicPr>
          <p:cNvPr id="15" name="Graphic 14" descr="Filing Box Archive outline">
            <a:extLst>
              <a:ext uri="{FF2B5EF4-FFF2-40B4-BE49-F238E27FC236}">
                <a16:creationId xmlns:a16="http://schemas.microsoft.com/office/drawing/2014/main" id="{ADE5B910-0811-8D20-07D7-38C4DD44DE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70422" y="4832662"/>
            <a:ext cx="914400" cy="914400"/>
          </a:xfrm>
          <a:prstGeom prst="rect">
            <a:avLst/>
          </a:prstGeom>
        </p:spPr>
      </p:pic>
      <p:pic>
        <p:nvPicPr>
          <p:cNvPr id="17" name="Graphic 16" descr="Document outline">
            <a:extLst>
              <a:ext uri="{FF2B5EF4-FFF2-40B4-BE49-F238E27FC236}">
                <a16:creationId xmlns:a16="http://schemas.microsoft.com/office/drawing/2014/main" id="{8CCBDD24-75D4-4A1D-A2DE-76B9B022CE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33009" y="1373358"/>
            <a:ext cx="914400" cy="914400"/>
          </a:xfrm>
          <a:prstGeom prst="rect">
            <a:avLst/>
          </a:prstGeom>
        </p:spPr>
      </p:pic>
      <p:pic>
        <p:nvPicPr>
          <p:cNvPr id="18" name="Graphic 17" descr="Document outline">
            <a:extLst>
              <a:ext uri="{FF2B5EF4-FFF2-40B4-BE49-F238E27FC236}">
                <a16:creationId xmlns:a16="http://schemas.microsoft.com/office/drawing/2014/main" id="{41B8180A-1AD4-0F34-5655-AC76C3CECC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42757" y="907449"/>
            <a:ext cx="914400" cy="914400"/>
          </a:xfrm>
          <a:prstGeom prst="rect">
            <a:avLst/>
          </a:prstGeom>
        </p:spPr>
      </p:pic>
      <p:pic>
        <p:nvPicPr>
          <p:cNvPr id="56" name="Graphic 55" descr="Document outline">
            <a:extLst>
              <a:ext uri="{FF2B5EF4-FFF2-40B4-BE49-F238E27FC236}">
                <a16:creationId xmlns:a16="http://schemas.microsoft.com/office/drawing/2014/main" id="{9B41E844-4A7B-44A6-E819-84DB313E64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42757" y="1836316"/>
            <a:ext cx="914400" cy="914400"/>
          </a:xfrm>
          <a:prstGeom prst="rect">
            <a:avLst/>
          </a:prstGeom>
        </p:spPr>
      </p:pic>
      <p:pic>
        <p:nvPicPr>
          <p:cNvPr id="58" name="Graphic 57" descr="Document outline">
            <a:extLst>
              <a:ext uri="{FF2B5EF4-FFF2-40B4-BE49-F238E27FC236}">
                <a16:creationId xmlns:a16="http://schemas.microsoft.com/office/drawing/2014/main" id="{BDE99638-8BDE-602E-C5A1-A2808BE620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20493" y="1272736"/>
            <a:ext cx="914400" cy="914400"/>
          </a:xfrm>
          <a:prstGeom prst="rect">
            <a:avLst/>
          </a:prstGeom>
        </p:spPr>
      </p:pic>
      <p:pic>
        <p:nvPicPr>
          <p:cNvPr id="60" name="Graphic 59" descr="Document outline">
            <a:extLst>
              <a:ext uri="{FF2B5EF4-FFF2-40B4-BE49-F238E27FC236}">
                <a16:creationId xmlns:a16="http://schemas.microsoft.com/office/drawing/2014/main" id="{AF560EC9-955D-1C26-56B3-0516F302328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30241" y="806827"/>
            <a:ext cx="914400" cy="914400"/>
          </a:xfrm>
          <a:prstGeom prst="rect">
            <a:avLst/>
          </a:prstGeom>
        </p:spPr>
      </p:pic>
      <p:pic>
        <p:nvPicPr>
          <p:cNvPr id="61" name="Graphic 60" descr="Document outline">
            <a:extLst>
              <a:ext uri="{FF2B5EF4-FFF2-40B4-BE49-F238E27FC236}">
                <a16:creationId xmlns:a16="http://schemas.microsoft.com/office/drawing/2014/main" id="{269BE1ED-9FB2-BC6E-B071-5F18C3E2C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20493" y="2201603"/>
            <a:ext cx="914400" cy="914400"/>
          </a:xfrm>
          <a:prstGeom prst="rect">
            <a:avLst/>
          </a:prstGeom>
        </p:spPr>
      </p:pic>
      <p:pic>
        <p:nvPicPr>
          <p:cNvPr id="62" name="Graphic 61" descr="Document outline">
            <a:extLst>
              <a:ext uri="{FF2B5EF4-FFF2-40B4-BE49-F238E27FC236}">
                <a16:creationId xmlns:a16="http://schemas.microsoft.com/office/drawing/2014/main" id="{5C217CDC-36F6-6C1E-14E4-AAB26730893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830241" y="1735694"/>
            <a:ext cx="914400" cy="914400"/>
          </a:xfrm>
          <a:prstGeom prst="rect">
            <a:avLst/>
          </a:prstGeom>
        </p:spPr>
      </p:pic>
      <p:pic>
        <p:nvPicPr>
          <p:cNvPr id="63" name="Graphic 62" descr="Document outline">
            <a:extLst>
              <a:ext uri="{FF2B5EF4-FFF2-40B4-BE49-F238E27FC236}">
                <a16:creationId xmlns:a16="http://schemas.microsoft.com/office/drawing/2014/main" id="{2ECBCBF5-4502-8AA0-DCC7-ED4E04F50D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853599" y="2677526"/>
            <a:ext cx="914400" cy="914400"/>
          </a:xfrm>
          <a:prstGeom prst="rect">
            <a:avLst/>
          </a:prstGeom>
        </p:spPr>
      </p:pic>
      <p:pic>
        <p:nvPicPr>
          <p:cNvPr id="64" name="Graphic 63" descr="Document outline">
            <a:extLst>
              <a:ext uri="{FF2B5EF4-FFF2-40B4-BE49-F238E27FC236}">
                <a16:creationId xmlns:a16="http://schemas.microsoft.com/office/drawing/2014/main" id="{3185DBF9-030F-DA20-5062-253D9F7C16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63347" y="2184185"/>
            <a:ext cx="914400" cy="914400"/>
          </a:xfrm>
          <a:prstGeom prst="rect">
            <a:avLst/>
          </a:prstGeom>
        </p:spPr>
      </p:pic>
      <p:pic>
        <p:nvPicPr>
          <p:cNvPr id="67" name="Graphic 66" descr="Document outline">
            <a:extLst>
              <a:ext uri="{FF2B5EF4-FFF2-40B4-BE49-F238E27FC236}">
                <a16:creationId xmlns:a16="http://schemas.microsoft.com/office/drawing/2014/main" id="{7716020D-E587-D0CC-06EE-A4A3B08D5DA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60674" y="315490"/>
            <a:ext cx="914400" cy="914400"/>
          </a:xfrm>
          <a:prstGeom prst="rect">
            <a:avLst/>
          </a:prstGeom>
        </p:spPr>
      </p:pic>
      <p:pic>
        <p:nvPicPr>
          <p:cNvPr id="69" name="Graphic 68" descr="Document outline">
            <a:extLst>
              <a:ext uri="{FF2B5EF4-FFF2-40B4-BE49-F238E27FC236}">
                <a16:creationId xmlns:a16="http://schemas.microsoft.com/office/drawing/2014/main" id="{EF30A8CE-F898-F89D-CAFD-6688A53A4B4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60674" y="1244357"/>
            <a:ext cx="914400" cy="914400"/>
          </a:xfrm>
          <a:prstGeom prst="rect">
            <a:avLst/>
          </a:prstGeom>
        </p:spPr>
      </p:pic>
      <p:pic>
        <p:nvPicPr>
          <p:cNvPr id="70" name="Graphic 69" descr="Document outline">
            <a:extLst>
              <a:ext uri="{FF2B5EF4-FFF2-40B4-BE49-F238E27FC236}">
                <a16:creationId xmlns:a16="http://schemas.microsoft.com/office/drawing/2014/main" id="{29113A5D-8501-A32C-A1D5-93CFD40538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70422" y="778448"/>
            <a:ext cx="914400" cy="914400"/>
          </a:xfrm>
          <a:prstGeom prst="rect">
            <a:avLst/>
          </a:prstGeom>
        </p:spPr>
      </p:pic>
      <p:cxnSp>
        <p:nvCxnSpPr>
          <p:cNvPr id="24" name="Straight Arrow Connector 23">
            <a:extLst>
              <a:ext uri="{FF2B5EF4-FFF2-40B4-BE49-F238E27FC236}">
                <a16:creationId xmlns:a16="http://schemas.microsoft.com/office/drawing/2014/main" id="{0C7B66EA-DB1E-4710-8720-78DCFAF56148}"/>
              </a:ext>
            </a:extLst>
          </p:cNvPr>
          <p:cNvCxnSpPr>
            <a:cxnSpLocks/>
            <a:endCxn id="11" idx="0"/>
          </p:cNvCxnSpPr>
          <p:nvPr/>
        </p:nvCxnSpPr>
        <p:spPr>
          <a:xfrm>
            <a:off x="7950926" y="4444855"/>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B8641F-26F1-596C-9205-0DC979EB9BB6}"/>
              </a:ext>
            </a:extLst>
          </p:cNvPr>
          <p:cNvCxnSpPr>
            <a:cxnSpLocks/>
          </p:cNvCxnSpPr>
          <p:nvPr/>
        </p:nvCxnSpPr>
        <p:spPr>
          <a:xfrm>
            <a:off x="7027817" y="4444855"/>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A8974B1-3AF1-2D43-8C4B-E1052B4059FB}"/>
              </a:ext>
            </a:extLst>
          </p:cNvPr>
          <p:cNvCxnSpPr>
            <a:cxnSpLocks/>
          </p:cNvCxnSpPr>
          <p:nvPr/>
        </p:nvCxnSpPr>
        <p:spPr>
          <a:xfrm>
            <a:off x="9810206" y="4444855"/>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286BD1-B3A3-9F05-7249-34D04F8C1436}"/>
              </a:ext>
            </a:extLst>
          </p:cNvPr>
          <p:cNvCxnSpPr>
            <a:cxnSpLocks/>
          </p:cNvCxnSpPr>
          <p:nvPr/>
        </p:nvCxnSpPr>
        <p:spPr>
          <a:xfrm>
            <a:off x="8887097" y="4444855"/>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DADD9F-DBD4-5FCF-011F-E6C134ECFC61}"/>
              </a:ext>
            </a:extLst>
          </p:cNvPr>
          <p:cNvCxnSpPr>
            <a:cxnSpLocks/>
          </p:cNvCxnSpPr>
          <p:nvPr/>
        </p:nvCxnSpPr>
        <p:spPr>
          <a:xfrm>
            <a:off x="10742023" y="4444855"/>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Graphic 4" descr="Fax outline">
            <a:extLst>
              <a:ext uri="{FF2B5EF4-FFF2-40B4-BE49-F238E27FC236}">
                <a16:creationId xmlns:a16="http://schemas.microsoft.com/office/drawing/2014/main" id="{37BB610F-75B4-47C3-1FD6-3621022BB2F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35760" y="3567031"/>
            <a:ext cx="914400" cy="914400"/>
          </a:xfrm>
          <a:prstGeom prst="rect">
            <a:avLst/>
          </a:prstGeom>
        </p:spPr>
      </p:pic>
    </p:spTree>
    <p:extLst>
      <p:ext uri="{BB962C8B-B14F-4D97-AF65-F5344CB8AC3E}">
        <p14:creationId xmlns:p14="http://schemas.microsoft.com/office/powerpoint/2010/main" val="2877519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648C6A-3B6D-2E83-3A7D-CD6A14B8FB82}"/>
              </a:ext>
            </a:extLst>
          </p:cNvPr>
          <p:cNvSpPr>
            <a:spLocks noGrp="1"/>
          </p:cNvSpPr>
          <p:nvPr>
            <p:ph type="sldNum" sz="quarter" idx="18"/>
          </p:nvPr>
        </p:nvSpPr>
        <p:spPr/>
        <p:txBody>
          <a:bodyPr/>
          <a:lstStyle/>
          <a:p>
            <a:fld id="{3D3F7771-BA92-784A-B6DD-D9CB8E3BB7BB}" type="slidenum">
              <a:rPr lang="en-GB" smtClean="0"/>
              <a:pPr/>
              <a:t>29</a:t>
            </a:fld>
            <a:endParaRPr lang="en-GB"/>
          </a:p>
        </p:txBody>
      </p:sp>
      <p:sp>
        <p:nvSpPr>
          <p:cNvPr id="6" name="Text Placeholder 5">
            <a:extLst>
              <a:ext uri="{FF2B5EF4-FFF2-40B4-BE49-F238E27FC236}">
                <a16:creationId xmlns:a16="http://schemas.microsoft.com/office/drawing/2014/main" id="{4B6D7046-3A65-C028-4AAF-DC6B24630AC7}"/>
              </a:ext>
            </a:extLst>
          </p:cNvPr>
          <p:cNvSpPr>
            <a:spLocks noGrp="1"/>
          </p:cNvSpPr>
          <p:nvPr>
            <p:ph type="body" sz="quarter" idx="13"/>
          </p:nvPr>
        </p:nvSpPr>
        <p:spPr/>
        <p:txBody>
          <a:bodyPr/>
          <a:lstStyle/>
          <a:p>
            <a:r>
              <a:rPr lang="en-GB"/>
              <a:t>An article about </a:t>
            </a:r>
            <a:r>
              <a:rPr lang="en-GB" b="1" i="1"/>
              <a:t>football</a:t>
            </a:r>
            <a:r>
              <a:rPr lang="en-GB"/>
              <a:t> may contains words like</a:t>
            </a:r>
            <a:br>
              <a:rPr lang="en-GB"/>
            </a:br>
            <a:br>
              <a:rPr lang="en-GB"/>
            </a:br>
            <a:r>
              <a:rPr lang="en-GB" b="1">
                <a:solidFill>
                  <a:schemeClr val="accent1"/>
                </a:solidFill>
              </a:rPr>
              <a:t>goal, score, striker, win, tournament, match, …</a:t>
            </a:r>
            <a:br>
              <a:rPr lang="en-GB"/>
            </a:br>
            <a:endParaRPr lang="en-GB"/>
          </a:p>
          <a:p>
            <a:endParaRPr lang="en-GB"/>
          </a:p>
          <a:p>
            <a:r>
              <a:rPr lang="en-GB"/>
              <a:t>An advert for a </a:t>
            </a:r>
            <a:r>
              <a:rPr lang="en-GB" b="1" i="1"/>
              <a:t>holiday</a:t>
            </a:r>
            <a:r>
              <a:rPr lang="en-GB" i="1"/>
              <a:t> </a:t>
            </a:r>
            <a:r>
              <a:rPr lang="en-GB"/>
              <a:t>may contain words like</a:t>
            </a:r>
          </a:p>
          <a:p>
            <a:br>
              <a:rPr lang="en-GB"/>
            </a:br>
            <a:r>
              <a:rPr lang="en-GB" b="1">
                <a:solidFill>
                  <a:schemeClr val="accent3">
                    <a:lumMod val="75000"/>
                  </a:schemeClr>
                </a:solidFill>
              </a:rPr>
              <a:t>away, home, week, country, pool, sun, …</a:t>
            </a:r>
          </a:p>
        </p:txBody>
      </p:sp>
      <p:sp>
        <p:nvSpPr>
          <p:cNvPr id="5" name="Subtitle 4">
            <a:extLst>
              <a:ext uri="{FF2B5EF4-FFF2-40B4-BE49-F238E27FC236}">
                <a16:creationId xmlns:a16="http://schemas.microsoft.com/office/drawing/2014/main" id="{B697CC1D-E9B1-A821-1E34-058A7027959A}"/>
              </a:ext>
            </a:extLst>
          </p:cNvPr>
          <p:cNvSpPr>
            <a:spLocks noGrp="1"/>
          </p:cNvSpPr>
          <p:nvPr>
            <p:ph type="subTitle" idx="1"/>
          </p:nvPr>
        </p:nvSpPr>
        <p:spPr/>
        <p:txBody>
          <a:bodyPr/>
          <a:lstStyle/>
          <a:p>
            <a:r>
              <a:rPr lang="en-GB"/>
              <a:t>Identifying a topic based on words</a:t>
            </a:r>
          </a:p>
        </p:txBody>
      </p:sp>
      <p:sp>
        <p:nvSpPr>
          <p:cNvPr id="4" name="Title 3">
            <a:extLst>
              <a:ext uri="{FF2B5EF4-FFF2-40B4-BE49-F238E27FC236}">
                <a16:creationId xmlns:a16="http://schemas.microsoft.com/office/drawing/2014/main" id="{64368340-FEB4-B83D-17F8-DE16E794A566}"/>
              </a:ext>
            </a:extLst>
          </p:cNvPr>
          <p:cNvSpPr>
            <a:spLocks noGrp="1"/>
          </p:cNvSpPr>
          <p:nvPr>
            <p:ph type="ctrTitle"/>
          </p:nvPr>
        </p:nvSpPr>
        <p:spPr/>
        <p:txBody>
          <a:bodyPr/>
          <a:lstStyle/>
          <a:p>
            <a:r>
              <a:rPr lang="en-GB"/>
              <a:t>What is Topic Modelling?</a:t>
            </a:r>
          </a:p>
        </p:txBody>
      </p:sp>
      <p:sp>
        <p:nvSpPr>
          <p:cNvPr id="9" name="Content Placeholder 2">
            <a:extLst>
              <a:ext uri="{FF2B5EF4-FFF2-40B4-BE49-F238E27FC236}">
                <a16:creationId xmlns:a16="http://schemas.microsoft.com/office/drawing/2014/main" id="{24180E1E-AB16-A027-1AF4-0B01E6227E6A}"/>
              </a:ext>
            </a:extLst>
          </p:cNvPr>
          <p:cNvSpPr>
            <a:spLocks noGrp="1"/>
          </p:cNvSpPr>
          <p:nvPr>
            <p:ph sz="quarter" idx="16"/>
          </p:nvPr>
        </p:nvSpPr>
        <p:spPr>
          <a:xfrm>
            <a:off x="6440488" y="703264"/>
            <a:ext cx="5405437" cy="2945006"/>
          </a:xfrm>
          <a:solidFill>
            <a:schemeClr val="bg1"/>
          </a:solidFill>
          <a:effectLst>
            <a:outerShdw blurRad="63500" sx="102000" sy="102000" algn="ctr" rotWithShape="0">
              <a:prstClr val="black">
                <a:alpha val="40000"/>
              </a:prstClr>
            </a:outerShdw>
          </a:effectLst>
        </p:spPr>
        <p:txBody>
          <a:bodyPr/>
          <a:lstStyle/>
          <a:p>
            <a:pPr algn="just"/>
            <a:r>
              <a:rPr lang="en-GB" sz="1800"/>
              <a:t>…</a:t>
            </a:r>
          </a:p>
          <a:p>
            <a:pPr algn="just"/>
            <a:r>
              <a:rPr lang="en-GB" sz="1800"/>
              <a:t>Alexander, Newcastle’s newest </a:t>
            </a:r>
            <a:r>
              <a:rPr lang="en-GB" sz="1800">
                <a:solidFill>
                  <a:schemeClr val="accent1"/>
                </a:solidFill>
              </a:rPr>
              <a:t>striker</a:t>
            </a:r>
            <a:r>
              <a:rPr lang="en-GB" sz="1800"/>
              <a:t>, </a:t>
            </a:r>
            <a:r>
              <a:rPr lang="en-GB" sz="1800">
                <a:solidFill>
                  <a:schemeClr val="accent1"/>
                </a:solidFill>
              </a:rPr>
              <a:t>scored</a:t>
            </a:r>
            <a:r>
              <a:rPr lang="en-GB" sz="1800"/>
              <a:t> the </a:t>
            </a:r>
            <a:r>
              <a:rPr lang="en-GB" sz="1800">
                <a:solidFill>
                  <a:schemeClr val="accent1"/>
                </a:solidFill>
              </a:rPr>
              <a:t>winning</a:t>
            </a:r>
            <a:r>
              <a:rPr lang="en-GB" sz="1800"/>
              <a:t> </a:t>
            </a:r>
            <a:r>
              <a:rPr lang="en-GB" sz="1800">
                <a:solidFill>
                  <a:schemeClr val="accent1"/>
                </a:solidFill>
              </a:rPr>
              <a:t>goal</a:t>
            </a:r>
            <a:r>
              <a:rPr lang="en-GB" sz="1800"/>
              <a:t> in tonight’s </a:t>
            </a:r>
            <a:r>
              <a:rPr lang="en-GB" sz="1800">
                <a:solidFill>
                  <a:schemeClr val="accent3">
                    <a:lumMod val="75000"/>
                  </a:schemeClr>
                </a:solidFill>
              </a:rPr>
              <a:t>home</a:t>
            </a:r>
            <a:r>
              <a:rPr lang="en-GB" sz="1800"/>
              <a:t> </a:t>
            </a:r>
            <a:r>
              <a:rPr lang="en-GB" sz="1800">
                <a:solidFill>
                  <a:schemeClr val="accent1"/>
                </a:solidFill>
              </a:rPr>
              <a:t>game</a:t>
            </a:r>
            <a:r>
              <a:rPr lang="en-GB" sz="1800"/>
              <a:t> against Manchester United after a closely fought </a:t>
            </a:r>
            <a:r>
              <a:rPr lang="en-GB" sz="1800">
                <a:solidFill>
                  <a:schemeClr val="accent1"/>
                </a:solidFill>
              </a:rPr>
              <a:t>match</a:t>
            </a:r>
            <a:r>
              <a:rPr lang="en-GB" sz="1800"/>
              <a:t>.</a:t>
            </a:r>
          </a:p>
          <a:p>
            <a:pPr algn="just"/>
            <a:r>
              <a:rPr lang="en-GB" sz="1800"/>
              <a:t>Manchester United are still far and </a:t>
            </a:r>
            <a:r>
              <a:rPr lang="en-GB" sz="1800">
                <a:solidFill>
                  <a:schemeClr val="accent3">
                    <a:lumMod val="75000"/>
                  </a:schemeClr>
                </a:solidFill>
              </a:rPr>
              <a:t>away</a:t>
            </a:r>
            <a:r>
              <a:rPr lang="en-GB" sz="1800"/>
              <a:t> the most likely to come up on top by the end of the </a:t>
            </a:r>
            <a:r>
              <a:rPr lang="en-GB" sz="1800">
                <a:solidFill>
                  <a:schemeClr val="accent1"/>
                </a:solidFill>
              </a:rPr>
              <a:t>tournament</a:t>
            </a:r>
            <a:r>
              <a:rPr lang="en-GB" sz="1800"/>
              <a:t>, but this has been a challenging </a:t>
            </a:r>
            <a:r>
              <a:rPr lang="en-GB" sz="1800">
                <a:solidFill>
                  <a:schemeClr val="accent3">
                    <a:lumMod val="75000"/>
                  </a:schemeClr>
                </a:solidFill>
              </a:rPr>
              <a:t>week</a:t>
            </a:r>
            <a:r>
              <a:rPr lang="en-GB" sz="1800"/>
              <a:t> for them so far.</a:t>
            </a:r>
          </a:p>
          <a:p>
            <a:pPr algn="just"/>
            <a:r>
              <a:rPr lang="en-GB" sz="1800"/>
              <a:t>…</a:t>
            </a:r>
          </a:p>
          <a:p>
            <a:pPr algn="just"/>
            <a:endParaRPr lang="en-GB" sz="1800"/>
          </a:p>
        </p:txBody>
      </p:sp>
      <p:sp>
        <p:nvSpPr>
          <p:cNvPr id="10" name="Rectangle: Rounded Corners 9">
            <a:extLst>
              <a:ext uri="{FF2B5EF4-FFF2-40B4-BE49-F238E27FC236}">
                <a16:creationId xmlns:a16="http://schemas.microsoft.com/office/drawing/2014/main" id="{7E9B5239-4C24-BA9C-620B-D4AF210EF839}"/>
              </a:ext>
            </a:extLst>
          </p:cNvPr>
          <p:cNvSpPr/>
          <p:nvPr/>
        </p:nvSpPr>
        <p:spPr>
          <a:xfrm>
            <a:off x="6720406" y="4263303"/>
            <a:ext cx="2171667" cy="1081553"/>
          </a:xfrm>
          <a:prstGeom prst="roundRect">
            <a:avLst/>
          </a:prstGeom>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FOOTBALL</a:t>
            </a:r>
          </a:p>
          <a:p>
            <a:pPr algn="ctr"/>
            <a:r>
              <a:rPr lang="en-US" i="1"/>
              <a:t>70%</a:t>
            </a:r>
            <a:endParaRPr lang="en-GB"/>
          </a:p>
        </p:txBody>
      </p:sp>
      <p:sp>
        <p:nvSpPr>
          <p:cNvPr id="11" name="Rectangle: Rounded Corners 10">
            <a:extLst>
              <a:ext uri="{FF2B5EF4-FFF2-40B4-BE49-F238E27FC236}">
                <a16:creationId xmlns:a16="http://schemas.microsoft.com/office/drawing/2014/main" id="{C18F0E7C-2345-28B4-62DD-02CE029ED501}"/>
              </a:ext>
            </a:extLst>
          </p:cNvPr>
          <p:cNvSpPr/>
          <p:nvPr/>
        </p:nvSpPr>
        <p:spPr>
          <a:xfrm>
            <a:off x="9499658" y="4263303"/>
            <a:ext cx="2171667" cy="1081553"/>
          </a:xfrm>
          <a:prstGeom prst="roundRect">
            <a:avLst/>
          </a:prstGeom>
          <a:solidFill>
            <a:schemeClr val="accent3">
              <a:lumMod val="7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HOLIDAY</a:t>
            </a:r>
          </a:p>
          <a:p>
            <a:pPr algn="ctr"/>
            <a:r>
              <a:rPr lang="en-US" i="1"/>
              <a:t>30%</a:t>
            </a:r>
            <a:endParaRPr lang="en-GB"/>
          </a:p>
        </p:txBody>
      </p:sp>
      <p:sp>
        <p:nvSpPr>
          <p:cNvPr id="12" name="Rectangle: Rounded Corners 11">
            <a:extLst>
              <a:ext uri="{FF2B5EF4-FFF2-40B4-BE49-F238E27FC236}">
                <a16:creationId xmlns:a16="http://schemas.microsoft.com/office/drawing/2014/main" id="{B4FFDDB6-4BC6-5A3B-8B37-5546BC9F4FC5}"/>
              </a:ext>
            </a:extLst>
          </p:cNvPr>
          <p:cNvSpPr/>
          <p:nvPr/>
        </p:nvSpPr>
        <p:spPr>
          <a:xfrm>
            <a:off x="6532610" y="4059370"/>
            <a:ext cx="2547258" cy="1489418"/>
          </a:xfrm>
          <a:prstGeom prst="roundRect">
            <a:avLst/>
          </a:prstGeom>
          <a:noFill/>
          <a:ln w="38100">
            <a:solidFill>
              <a:schemeClr val="accent4">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786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BDBE6-6FB6-EC14-C07B-09EF7B586C52}"/>
              </a:ext>
            </a:extLst>
          </p:cNvPr>
          <p:cNvSpPr>
            <a:spLocks noGrp="1"/>
          </p:cNvSpPr>
          <p:nvPr>
            <p:ph type="sldNum" sz="quarter" idx="18"/>
          </p:nvPr>
        </p:nvSpPr>
        <p:spPr/>
        <p:txBody>
          <a:bodyPr/>
          <a:lstStyle/>
          <a:p>
            <a:fld id="{3D3F7771-BA92-784A-B6DD-D9CB8E3BB7BB}" type="slidenum">
              <a:rPr lang="en-GB" smtClean="0"/>
              <a:pPr/>
              <a:t>3</a:t>
            </a:fld>
            <a:endParaRPr lang="en-GB"/>
          </a:p>
        </p:txBody>
      </p:sp>
      <p:sp>
        <p:nvSpPr>
          <p:cNvPr id="3" name="Text Placeholder 2">
            <a:extLst>
              <a:ext uri="{FF2B5EF4-FFF2-40B4-BE49-F238E27FC236}">
                <a16:creationId xmlns:a16="http://schemas.microsoft.com/office/drawing/2014/main" id="{34477129-DC3E-B727-E43C-565C56240394}"/>
              </a:ext>
            </a:extLst>
          </p:cNvPr>
          <p:cNvSpPr>
            <a:spLocks noGrp="1"/>
          </p:cNvSpPr>
          <p:nvPr>
            <p:ph type="body" sz="quarter" idx="13"/>
          </p:nvPr>
        </p:nvSpPr>
        <p:spPr/>
        <p:txBody>
          <a:bodyPr/>
          <a:lstStyle/>
          <a:p>
            <a:pPr marL="285750" indent="-285750">
              <a:buFont typeface="Arial" panose="020B0604020202020204" pitchFamily="34" charset="0"/>
              <a:buChar char="•"/>
            </a:pPr>
            <a:r>
              <a:rPr lang="en-GB" b="1" dirty="0"/>
              <a:t>Complexity of Enquiries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Schedule 36 requests – statutory powers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Range in size – 1,000-200,000 documents, including attachments</a:t>
            </a:r>
          </a:p>
        </p:txBody>
      </p:sp>
      <p:sp>
        <p:nvSpPr>
          <p:cNvPr id="4" name="Title 3">
            <a:extLst>
              <a:ext uri="{FF2B5EF4-FFF2-40B4-BE49-F238E27FC236}">
                <a16:creationId xmlns:a16="http://schemas.microsoft.com/office/drawing/2014/main" id="{D54165EA-B39E-86D4-2B94-1C4A48C544C2}"/>
              </a:ext>
            </a:extLst>
          </p:cNvPr>
          <p:cNvSpPr>
            <a:spLocks noGrp="1"/>
          </p:cNvSpPr>
          <p:nvPr>
            <p:ph type="ctrTitle"/>
          </p:nvPr>
        </p:nvSpPr>
        <p:spPr>
          <a:xfrm>
            <a:off x="681037" y="685800"/>
            <a:ext cx="9240838" cy="461665"/>
          </a:xfrm>
        </p:spPr>
        <p:txBody>
          <a:bodyPr/>
          <a:lstStyle/>
          <a:p>
            <a:r>
              <a:rPr lang="en-GB" dirty="0"/>
              <a:t>Why email caches?</a:t>
            </a:r>
          </a:p>
        </p:txBody>
      </p:sp>
    </p:spTree>
    <p:extLst>
      <p:ext uri="{BB962C8B-B14F-4D97-AF65-F5344CB8AC3E}">
        <p14:creationId xmlns:p14="http://schemas.microsoft.com/office/powerpoint/2010/main" val="1119702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DD82B6-1E3B-C34A-FB4E-12685A123854}"/>
              </a:ext>
            </a:extLst>
          </p:cNvPr>
          <p:cNvSpPr>
            <a:spLocks noGrp="1"/>
          </p:cNvSpPr>
          <p:nvPr>
            <p:ph type="sldNum" sz="quarter" idx="18"/>
          </p:nvPr>
        </p:nvSpPr>
        <p:spPr/>
        <p:txBody>
          <a:bodyPr/>
          <a:lstStyle/>
          <a:p>
            <a:fld id="{3D3F7771-BA92-784A-B6DD-D9CB8E3BB7BB}" type="slidenum">
              <a:rPr lang="en-GB" smtClean="0"/>
              <a:pPr/>
              <a:t>30</a:t>
            </a:fld>
            <a:endParaRPr lang="en-GB"/>
          </a:p>
        </p:txBody>
      </p:sp>
      <p:sp>
        <p:nvSpPr>
          <p:cNvPr id="7" name="Text Placeholder 6">
            <a:extLst>
              <a:ext uri="{FF2B5EF4-FFF2-40B4-BE49-F238E27FC236}">
                <a16:creationId xmlns:a16="http://schemas.microsoft.com/office/drawing/2014/main" id="{A5E890B7-8771-82EF-B311-19664F20A0F4}"/>
              </a:ext>
            </a:extLst>
          </p:cNvPr>
          <p:cNvSpPr>
            <a:spLocks noGrp="1"/>
          </p:cNvSpPr>
          <p:nvPr>
            <p:ph type="body" sz="quarter" idx="13"/>
          </p:nvPr>
        </p:nvSpPr>
        <p:spPr/>
        <p:txBody>
          <a:bodyPr/>
          <a:lstStyle/>
          <a:p>
            <a:r>
              <a:rPr lang="en-GB"/>
              <a:t>The frequency of each word matters, not their order</a:t>
            </a:r>
          </a:p>
          <a:p>
            <a:r>
              <a:rPr lang="en-GB" sz="1800" b="1">
                <a:solidFill>
                  <a:schemeClr val="accent1"/>
                </a:solidFill>
              </a:rPr>
              <a:t>Each document is a collection of words</a:t>
            </a:r>
          </a:p>
        </p:txBody>
      </p:sp>
      <p:sp>
        <p:nvSpPr>
          <p:cNvPr id="5" name="Subtitle 4">
            <a:extLst>
              <a:ext uri="{FF2B5EF4-FFF2-40B4-BE49-F238E27FC236}">
                <a16:creationId xmlns:a16="http://schemas.microsoft.com/office/drawing/2014/main" id="{FDE69BD8-88D6-4802-14EF-5C829F54CE9A}"/>
              </a:ext>
            </a:extLst>
          </p:cNvPr>
          <p:cNvSpPr>
            <a:spLocks noGrp="1"/>
          </p:cNvSpPr>
          <p:nvPr>
            <p:ph type="subTitle" idx="1"/>
          </p:nvPr>
        </p:nvSpPr>
        <p:spPr/>
        <p:txBody>
          <a:bodyPr/>
          <a:lstStyle/>
          <a:p>
            <a:r>
              <a:rPr lang="en-GB"/>
              <a:t>Each document is a ‘bag of words’</a:t>
            </a:r>
          </a:p>
        </p:txBody>
      </p:sp>
      <p:sp>
        <p:nvSpPr>
          <p:cNvPr id="4" name="Title 3">
            <a:extLst>
              <a:ext uri="{FF2B5EF4-FFF2-40B4-BE49-F238E27FC236}">
                <a16:creationId xmlns:a16="http://schemas.microsoft.com/office/drawing/2014/main" id="{EA99E6ED-CF08-54F2-53DB-61F1FE3D0227}"/>
              </a:ext>
            </a:extLst>
          </p:cNvPr>
          <p:cNvSpPr>
            <a:spLocks noGrp="1"/>
          </p:cNvSpPr>
          <p:nvPr>
            <p:ph type="ctrTitle"/>
          </p:nvPr>
        </p:nvSpPr>
        <p:spPr/>
        <p:txBody>
          <a:bodyPr/>
          <a:lstStyle/>
          <a:p>
            <a:r>
              <a:rPr lang="en-GB"/>
              <a:t>Document-Term-Matrix</a:t>
            </a:r>
          </a:p>
        </p:txBody>
      </p:sp>
      <p:sp>
        <p:nvSpPr>
          <p:cNvPr id="10" name="TextBox 9">
            <a:extLst>
              <a:ext uri="{FF2B5EF4-FFF2-40B4-BE49-F238E27FC236}">
                <a16:creationId xmlns:a16="http://schemas.microsoft.com/office/drawing/2014/main" id="{4CDD0B1B-EB45-8BF2-A027-C8DE1CE0D012}"/>
              </a:ext>
            </a:extLst>
          </p:cNvPr>
          <p:cNvSpPr txBox="1"/>
          <p:nvPr/>
        </p:nvSpPr>
        <p:spPr>
          <a:xfrm>
            <a:off x="7053943" y="830423"/>
            <a:ext cx="4021494" cy="1192111"/>
          </a:xfrm>
          <a:prstGeom prst="rect">
            <a:avLst/>
          </a:prstGeom>
          <a:solidFill>
            <a:schemeClr val="bg1"/>
          </a:solidFill>
          <a:effectLst>
            <a:outerShdw blurRad="63500" sx="102000" sy="102000" algn="ctr" rotWithShape="0">
              <a:prstClr val="black">
                <a:alpha val="40000"/>
              </a:prstClr>
            </a:outerShdw>
          </a:effectLst>
        </p:spPr>
        <p:txBody>
          <a:bodyPr wrap="square" lIns="0" tIns="0" rIns="0" bIns="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  </a:t>
            </a:r>
            <a:r>
              <a:rPr lang="en-GB" sz="1600" u="sng">
                <a:latin typeface="Arial" panose="020B0604020202020204" pitchFamily="34" charset="0"/>
                <a:cs typeface="Arial" panose="020B0604020202020204" pitchFamily="34" charset="0"/>
              </a:rPr>
              <a:t>Document 1</a:t>
            </a:r>
          </a:p>
          <a:p>
            <a:pPr algn="l">
              <a:lnSpc>
                <a:spcPct val="110000"/>
              </a:lnSpc>
              <a:spcBef>
                <a:spcPts val="1000"/>
              </a:spcBef>
            </a:pPr>
            <a:r>
              <a:rPr lang="en-GB" sz="1600">
                <a:latin typeface="Arial" panose="020B0604020202020204" pitchFamily="34" charset="0"/>
                <a:cs typeface="Arial" panose="020B0604020202020204" pitchFamily="34" charset="0"/>
              </a:rPr>
              <a:t>  He is a fantastic striker.</a:t>
            </a:r>
          </a:p>
        </p:txBody>
      </p:sp>
      <p:sp>
        <p:nvSpPr>
          <p:cNvPr id="11" name="TextBox 10">
            <a:extLst>
              <a:ext uri="{FF2B5EF4-FFF2-40B4-BE49-F238E27FC236}">
                <a16:creationId xmlns:a16="http://schemas.microsoft.com/office/drawing/2014/main" id="{B559FF42-6918-0870-0883-25F8D1EDD033}"/>
              </a:ext>
            </a:extLst>
          </p:cNvPr>
          <p:cNvSpPr txBox="1"/>
          <p:nvPr/>
        </p:nvSpPr>
        <p:spPr>
          <a:xfrm>
            <a:off x="7053943" y="2560085"/>
            <a:ext cx="4021494" cy="1243179"/>
          </a:xfrm>
          <a:prstGeom prst="rect">
            <a:avLst/>
          </a:prstGeom>
          <a:solidFill>
            <a:schemeClr val="bg1"/>
          </a:solidFill>
          <a:effectLst>
            <a:outerShdw blurRad="63500" sx="102000" sy="102000" algn="ctr" rotWithShape="0">
              <a:prstClr val="black">
                <a:alpha val="40000"/>
              </a:prstClr>
            </a:outerShdw>
          </a:effectLst>
        </p:spPr>
        <p:txBody>
          <a:bodyPr wrap="square" lIns="0" tIns="0" rIns="0" bIns="0" rtlCol="0">
            <a:noAutofit/>
          </a:bodyPr>
          <a:lstStyle/>
          <a:p>
            <a:pPr algn="l">
              <a:lnSpc>
                <a:spcPct val="110000"/>
              </a:lnSpc>
              <a:spcBef>
                <a:spcPts val="1000"/>
              </a:spcBef>
            </a:pPr>
            <a:r>
              <a:rPr lang="en-GB" sz="1600">
                <a:latin typeface="Arial" panose="020B0604020202020204" pitchFamily="34" charset="0"/>
                <a:cs typeface="Arial" panose="020B0604020202020204" pitchFamily="34" charset="0"/>
              </a:rPr>
              <a:t> </a:t>
            </a:r>
            <a:br>
              <a:rPr lang="en-GB" sz="1600">
                <a:latin typeface="Arial" panose="020B0604020202020204" pitchFamily="34" charset="0"/>
                <a:cs typeface="Arial" panose="020B0604020202020204" pitchFamily="34" charset="0"/>
              </a:rPr>
            </a:br>
            <a:r>
              <a:rPr lang="en-GB" sz="1600">
                <a:latin typeface="Arial" panose="020B0604020202020204" pitchFamily="34" charset="0"/>
                <a:cs typeface="Arial" panose="020B0604020202020204" pitchFamily="34" charset="0"/>
              </a:rPr>
              <a:t>  </a:t>
            </a:r>
            <a:r>
              <a:rPr lang="en-GB" sz="1600" u="sng">
                <a:latin typeface="Arial" panose="020B0604020202020204" pitchFamily="34" charset="0"/>
                <a:cs typeface="Arial" panose="020B0604020202020204" pitchFamily="34" charset="0"/>
              </a:rPr>
              <a:t>Document 2</a:t>
            </a:r>
          </a:p>
          <a:p>
            <a:pPr algn="l">
              <a:lnSpc>
                <a:spcPct val="110000"/>
              </a:lnSpc>
              <a:spcBef>
                <a:spcPts val="1000"/>
              </a:spcBef>
            </a:pPr>
            <a:r>
              <a:rPr lang="en-GB" sz="1600">
                <a:latin typeface="Arial" panose="020B0604020202020204" pitchFamily="34" charset="0"/>
                <a:cs typeface="Arial" panose="020B0604020202020204" pitchFamily="34" charset="0"/>
              </a:rPr>
              <a:t>  It is a cosy home with a fantastic view.</a:t>
            </a:r>
          </a:p>
        </p:txBody>
      </p:sp>
      <p:graphicFrame>
        <p:nvGraphicFramePr>
          <p:cNvPr id="12" name="Table 12">
            <a:extLst>
              <a:ext uri="{FF2B5EF4-FFF2-40B4-BE49-F238E27FC236}">
                <a16:creationId xmlns:a16="http://schemas.microsoft.com/office/drawing/2014/main" id="{267011F0-4028-397E-4536-A1D92C211CC9}"/>
              </a:ext>
            </a:extLst>
          </p:cNvPr>
          <p:cNvGraphicFramePr>
            <a:graphicFrameLocks noGrp="1"/>
          </p:cNvGraphicFramePr>
          <p:nvPr>
            <p:extLst>
              <p:ext uri="{D42A27DB-BD31-4B8C-83A1-F6EECF244321}">
                <p14:modId xmlns:p14="http://schemas.microsoft.com/office/powerpoint/2010/main" val="3627459091"/>
              </p:ext>
            </p:extLst>
          </p:nvPr>
        </p:nvGraphicFramePr>
        <p:xfrm>
          <a:off x="811763" y="4585683"/>
          <a:ext cx="10263676" cy="111252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789071">
                  <a:extLst>
                    <a:ext uri="{9D8B030D-6E8A-4147-A177-3AD203B41FA5}">
                      <a16:colId xmlns:a16="http://schemas.microsoft.com/office/drawing/2014/main" val="611049547"/>
                    </a:ext>
                  </a:extLst>
                </a:gridCol>
                <a:gridCol w="532428">
                  <a:extLst>
                    <a:ext uri="{9D8B030D-6E8A-4147-A177-3AD203B41FA5}">
                      <a16:colId xmlns:a16="http://schemas.microsoft.com/office/drawing/2014/main" val="1369128532"/>
                    </a:ext>
                  </a:extLst>
                </a:gridCol>
                <a:gridCol w="710677">
                  <a:extLst>
                    <a:ext uri="{9D8B030D-6E8A-4147-A177-3AD203B41FA5}">
                      <a16:colId xmlns:a16="http://schemas.microsoft.com/office/drawing/2014/main" val="878618563"/>
                    </a:ext>
                  </a:extLst>
                </a:gridCol>
                <a:gridCol w="1212871">
                  <a:extLst>
                    <a:ext uri="{9D8B030D-6E8A-4147-A177-3AD203B41FA5}">
                      <a16:colId xmlns:a16="http://schemas.microsoft.com/office/drawing/2014/main" val="1899314175"/>
                    </a:ext>
                  </a:extLst>
                </a:gridCol>
                <a:gridCol w="808579">
                  <a:extLst>
                    <a:ext uri="{9D8B030D-6E8A-4147-A177-3AD203B41FA5}">
                      <a16:colId xmlns:a16="http://schemas.microsoft.com/office/drawing/2014/main" val="871790094"/>
                    </a:ext>
                  </a:extLst>
                </a:gridCol>
                <a:gridCol w="547630">
                  <a:extLst>
                    <a:ext uri="{9D8B030D-6E8A-4147-A177-3AD203B41FA5}">
                      <a16:colId xmlns:a16="http://schemas.microsoft.com/office/drawing/2014/main" val="1602817126"/>
                    </a:ext>
                  </a:extLst>
                </a:gridCol>
                <a:gridCol w="639514">
                  <a:extLst>
                    <a:ext uri="{9D8B030D-6E8A-4147-A177-3AD203B41FA5}">
                      <a16:colId xmlns:a16="http://schemas.microsoft.com/office/drawing/2014/main" val="1843571274"/>
                    </a:ext>
                  </a:extLst>
                </a:gridCol>
                <a:gridCol w="1025427">
                  <a:extLst>
                    <a:ext uri="{9D8B030D-6E8A-4147-A177-3AD203B41FA5}">
                      <a16:colId xmlns:a16="http://schemas.microsoft.com/office/drawing/2014/main" val="1012675277"/>
                    </a:ext>
                  </a:extLst>
                </a:gridCol>
                <a:gridCol w="1102609">
                  <a:extLst>
                    <a:ext uri="{9D8B030D-6E8A-4147-A177-3AD203B41FA5}">
                      <a16:colId xmlns:a16="http://schemas.microsoft.com/office/drawing/2014/main" val="3524729119"/>
                    </a:ext>
                  </a:extLst>
                </a:gridCol>
                <a:gridCol w="970297">
                  <a:extLst>
                    <a:ext uri="{9D8B030D-6E8A-4147-A177-3AD203B41FA5}">
                      <a16:colId xmlns:a16="http://schemas.microsoft.com/office/drawing/2014/main" val="2437171418"/>
                    </a:ext>
                  </a:extLst>
                </a:gridCol>
                <a:gridCol w="924573">
                  <a:extLst>
                    <a:ext uri="{9D8B030D-6E8A-4147-A177-3AD203B41FA5}">
                      <a16:colId xmlns:a16="http://schemas.microsoft.com/office/drawing/2014/main" val="203645335"/>
                    </a:ext>
                  </a:extLst>
                </a:gridCol>
              </a:tblGrid>
              <a:tr h="370840">
                <a:tc>
                  <a:txBody>
                    <a:bodyPr/>
                    <a:lstStyle/>
                    <a:p>
                      <a:endParaRPr lang="en-GB" sz="1400"/>
                    </a:p>
                  </a:txBody>
                  <a:tcPr/>
                </a:tc>
                <a:tc>
                  <a:txBody>
                    <a:bodyPr/>
                    <a:lstStyle/>
                    <a:p>
                      <a:pPr algn="ctr"/>
                      <a:r>
                        <a:rPr lang="en-GB" sz="1400"/>
                        <a:t>a</a:t>
                      </a:r>
                    </a:p>
                  </a:txBody>
                  <a:tcPr/>
                </a:tc>
                <a:tc>
                  <a:txBody>
                    <a:bodyPr/>
                    <a:lstStyle/>
                    <a:p>
                      <a:pPr algn="ctr"/>
                      <a:r>
                        <a:rPr lang="en-GB" sz="1400"/>
                        <a:t>cosy</a:t>
                      </a:r>
                    </a:p>
                  </a:txBody>
                  <a:tcPr/>
                </a:tc>
                <a:tc>
                  <a:txBody>
                    <a:bodyPr/>
                    <a:lstStyle/>
                    <a:p>
                      <a:pPr algn="ctr"/>
                      <a:r>
                        <a:rPr lang="en-GB" sz="1400"/>
                        <a:t>fantastic</a:t>
                      </a:r>
                    </a:p>
                  </a:txBody>
                  <a:tcPr/>
                </a:tc>
                <a:tc>
                  <a:txBody>
                    <a:bodyPr/>
                    <a:lstStyle/>
                    <a:p>
                      <a:pPr algn="ctr"/>
                      <a:r>
                        <a:rPr lang="en-GB" sz="1400"/>
                        <a:t>he</a:t>
                      </a:r>
                    </a:p>
                  </a:txBody>
                  <a:tcPr/>
                </a:tc>
                <a:tc>
                  <a:txBody>
                    <a:bodyPr/>
                    <a:lstStyle/>
                    <a:p>
                      <a:pPr algn="ctr"/>
                      <a:r>
                        <a:rPr lang="en-GB" sz="1400"/>
                        <a:t>is</a:t>
                      </a:r>
                    </a:p>
                  </a:txBody>
                  <a:tcPr/>
                </a:tc>
                <a:tc>
                  <a:txBody>
                    <a:bodyPr/>
                    <a:lstStyle/>
                    <a:p>
                      <a:pPr algn="ctr"/>
                      <a:r>
                        <a:rPr lang="en-GB" sz="1400"/>
                        <a:t>it</a:t>
                      </a:r>
                    </a:p>
                  </a:txBody>
                  <a:tcPr/>
                </a:tc>
                <a:tc>
                  <a:txBody>
                    <a:bodyPr/>
                    <a:lstStyle/>
                    <a:p>
                      <a:pPr algn="ctr"/>
                      <a:r>
                        <a:rPr lang="en-GB" sz="1400"/>
                        <a:t>home</a:t>
                      </a:r>
                    </a:p>
                  </a:txBody>
                  <a:tcPr/>
                </a:tc>
                <a:tc>
                  <a:txBody>
                    <a:bodyPr/>
                    <a:lstStyle/>
                    <a:p>
                      <a:pPr algn="ctr"/>
                      <a:r>
                        <a:rPr lang="en-GB" sz="1400"/>
                        <a:t>striker</a:t>
                      </a:r>
                    </a:p>
                  </a:txBody>
                  <a:tcPr/>
                </a:tc>
                <a:tc>
                  <a:txBody>
                    <a:bodyPr/>
                    <a:lstStyle/>
                    <a:p>
                      <a:pPr algn="ctr"/>
                      <a:r>
                        <a:rPr lang="en-GB" sz="1400"/>
                        <a:t>view</a:t>
                      </a:r>
                    </a:p>
                  </a:txBody>
                  <a:tcPr/>
                </a:tc>
                <a:tc>
                  <a:txBody>
                    <a:bodyPr/>
                    <a:lstStyle/>
                    <a:p>
                      <a:pPr algn="ctr"/>
                      <a:r>
                        <a:rPr lang="en-GB" sz="1400"/>
                        <a:t>with</a:t>
                      </a:r>
                    </a:p>
                  </a:txBody>
                  <a:tcPr/>
                </a:tc>
                <a:extLst>
                  <a:ext uri="{0D108BD9-81ED-4DB2-BD59-A6C34878D82A}">
                    <a16:rowId xmlns:a16="http://schemas.microsoft.com/office/drawing/2014/main" val="2895207880"/>
                  </a:ext>
                </a:extLst>
              </a:tr>
              <a:tr h="370840">
                <a:tc>
                  <a:txBody>
                    <a:bodyPr/>
                    <a:lstStyle/>
                    <a:p>
                      <a:r>
                        <a:rPr lang="en-GB" b="1"/>
                        <a:t>Document 1</a:t>
                      </a:r>
                    </a:p>
                  </a:txBody>
                  <a:tcPr/>
                </a:tc>
                <a:tc>
                  <a:txBody>
                    <a:bodyPr/>
                    <a:lstStyle/>
                    <a:p>
                      <a:pPr algn="ctr"/>
                      <a:r>
                        <a:rPr lang="en-GB"/>
                        <a:t>1</a:t>
                      </a:r>
                    </a:p>
                  </a:txBody>
                  <a:tcPr/>
                </a:tc>
                <a:tc>
                  <a:txBody>
                    <a:bodyPr/>
                    <a:lstStyle/>
                    <a:p>
                      <a:pPr algn="ctr"/>
                      <a:r>
                        <a:rPr lang="en-GB"/>
                        <a:t>0</a:t>
                      </a:r>
                    </a:p>
                  </a:txBody>
                  <a:tcPr/>
                </a:tc>
                <a:tc>
                  <a:txBody>
                    <a:bodyPr/>
                    <a:lstStyle/>
                    <a:p>
                      <a:pPr algn="ctr"/>
                      <a:r>
                        <a:rPr lang="en-GB"/>
                        <a:t>1</a:t>
                      </a:r>
                    </a:p>
                  </a:txBody>
                  <a:tcPr/>
                </a:tc>
                <a:tc>
                  <a:txBody>
                    <a:bodyPr/>
                    <a:lstStyle/>
                    <a:p>
                      <a:pPr algn="ctr"/>
                      <a:r>
                        <a:rPr lang="en-GB"/>
                        <a:t>1</a:t>
                      </a:r>
                    </a:p>
                  </a:txBody>
                  <a:tcPr/>
                </a:tc>
                <a:tc>
                  <a:txBody>
                    <a:bodyPr/>
                    <a:lstStyle/>
                    <a:p>
                      <a:pPr algn="ctr"/>
                      <a:r>
                        <a:rPr lang="en-GB"/>
                        <a:t>1</a:t>
                      </a:r>
                    </a:p>
                  </a:txBody>
                  <a:tcPr/>
                </a:tc>
                <a:tc>
                  <a:txBody>
                    <a:bodyPr/>
                    <a:lstStyle/>
                    <a:p>
                      <a:pPr algn="ctr"/>
                      <a:r>
                        <a:rPr lang="en-GB"/>
                        <a:t>0</a:t>
                      </a:r>
                    </a:p>
                  </a:txBody>
                  <a:tcPr/>
                </a:tc>
                <a:tc>
                  <a:txBody>
                    <a:bodyPr/>
                    <a:lstStyle/>
                    <a:p>
                      <a:pPr algn="ctr"/>
                      <a:r>
                        <a:rPr lang="en-GB"/>
                        <a:t>0</a:t>
                      </a:r>
                    </a:p>
                  </a:txBody>
                  <a:tcPr/>
                </a:tc>
                <a:tc>
                  <a:txBody>
                    <a:bodyPr/>
                    <a:lstStyle/>
                    <a:p>
                      <a:pPr algn="ctr"/>
                      <a:r>
                        <a:rPr lang="en-GB"/>
                        <a:t>1</a:t>
                      </a:r>
                    </a:p>
                  </a:txBody>
                  <a:tcPr/>
                </a:tc>
                <a:tc>
                  <a:txBody>
                    <a:bodyPr/>
                    <a:lstStyle/>
                    <a:p>
                      <a:pPr algn="ctr"/>
                      <a:r>
                        <a:rPr lang="en-GB"/>
                        <a:t>0</a:t>
                      </a:r>
                    </a:p>
                  </a:txBody>
                  <a:tcPr/>
                </a:tc>
                <a:tc>
                  <a:txBody>
                    <a:bodyPr/>
                    <a:lstStyle/>
                    <a:p>
                      <a:pPr algn="ctr"/>
                      <a:r>
                        <a:rPr lang="en-GB"/>
                        <a:t>0</a:t>
                      </a:r>
                    </a:p>
                  </a:txBody>
                  <a:tcPr/>
                </a:tc>
                <a:extLst>
                  <a:ext uri="{0D108BD9-81ED-4DB2-BD59-A6C34878D82A}">
                    <a16:rowId xmlns:a16="http://schemas.microsoft.com/office/drawing/2014/main" val="149649407"/>
                  </a:ext>
                </a:extLst>
              </a:tr>
              <a:tr h="370840">
                <a:tc>
                  <a:txBody>
                    <a:bodyPr/>
                    <a:lstStyle/>
                    <a:p>
                      <a:r>
                        <a:rPr lang="en-GB" b="1"/>
                        <a:t>Document 2</a:t>
                      </a:r>
                    </a:p>
                  </a:txBody>
                  <a:tcPr/>
                </a:tc>
                <a:tc>
                  <a:txBody>
                    <a:bodyPr/>
                    <a:lstStyle/>
                    <a:p>
                      <a:pPr algn="ctr"/>
                      <a:r>
                        <a:rPr lang="en-GB"/>
                        <a:t>2</a:t>
                      </a:r>
                    </a:p>
                  </a:txBody>
                  <a:tcPr/>
                </a:tc>
                <a:tc>
                  <a:txBody>
                    <a:bodyPr/>
                    <a:lstStyle/>
                    <a:p>
                      <a:pPr algn="ctr"/>
                      <a:r>
                        <a:rPr lang="en-GB"/>
                        <a:t>1</a:t>
                      </a:r>
                    </a:p>
                  </a:txBody>
                  <a:tcPr/>
                </a:tc>
                <a:tc>
                  <a:txBody>
                    <a:bodyPr/>
                    <a:lstStyle/>
                    <a:p>
                      <a:pPr algn="ctr"/>
                      <a:r>
                        <a:rPr lang="en-GB"/>
                        <a:t>1</a:t>
                      </a:r>
                    </a:p>
                  </a:txBody>
                  <a:tcPr/>
                </a:tc>
                <a:tc>
                  <a:txBody>
                    <a:bodyPr/>
                    <a:lstStyle/>
                    <a:p>
                      <a:pPr algn="ctr"/>
                      <a:r>
                        <a:rPr lang="en-GB"/>
                        <a:t>0</a:t>
                      </a:r>
                    </a:p>
                  </a:txBody>
                  <a:tcPr/>
                </a:tc>
                <a:tc>
                  <a:txBody>
                    <a:bodyPr/>
                    <a:lstStyle/>
                    <a:p>
                      <a:pPr algn="ctr"/>
                      <a:r>
                        <a:rPr lang="en-GB"/>
                        <a:t>1</a:t>
                      </a:r>
                    </a:p>
                  </a:txBody>
                  <a:tcPr/>
                </a:tc>
                <a:tc>
                  <a:txBody>
                    <a:bodyPr/>
                    <a:lstStyle/>
                    <a:p>
                      <a:pPr algn="ctr"/>
                      <a:r>
                        <a:rPr lang="en-GB"/>
                        <a:t>1</a:t>
                      </a:r>
                    </a:p>
                  </a:txBody>
                  <a:tcPr/>
                </a:tc>
                <a:tc>
                  <a:txBody>
                    <a:bodyPr/>
                    <a:lstStyle/>
                    <a:p>
                      <a:pPr algn="ctr"/>
                      <a:r>
                        <a:rPr lang="en-GB"/>
                        <a:t>1</a:t>
                      </a:r>
                    </a:p>
                  </a:txBody>
                  <a:tcPr/>
                </a:tc>
                <a:tc>
                  <a:txBody>
                    <a:bodyPr/>
                    <a:lstStyle/>
                    <a:p>
                      <a:pPr algn="ctr"/>
                      <a:r>
                        <a:rPr lang="en-GB"/>
                        <a:t>0</a:t>
                      </a:r>
                    </a:p>
                  </a:txBody>
                  <a:tcPr/>
                </a:tc>
                <a:tc>
                  <a:txBody>
                    <a:bodyPr/>
                    <a:lstStyle/>
                    <a:p>
                      <a:pPr algn="ctr"/>
                      <a:r>
                        <a:rPr lang="en-GB"/>
                        <a:t>1</a:t>
                      </a:r>
                    </a:p>
                  </a:txBody>
                  <a:tcPr/>
                </a:tc>
                <a:tc>
                  <a:txBody>
                    <a:bodyPr/>
                    <a:lstStyle/>
                    <a:p>
                      <a:pPr algn="ctr"/>
                      <a:r>
                        <a:rPr lang="en-GB" dirty="0"/>
                        <a:t>1</a:t>
                      </a:r>
                    </a:p>
                  </a:txBody>
                  <a:tcPr/>
                </a:tc>
                <a:extLst>
                  <a:ext uri="{0D108BD9-81ED-4DB2-BD59-A6C34878D82A}">
                    <a16:rowId xmlns:a16="http://schemas.microsoft.com/office/drawing/2014/main" val="1036969140"/>
                  </a:ext>
                </a:extLst>
              </a:tr>
            </a:tbl>
          </a:graphicData>
        </a:graphic>
      </p:graphicFrame>
    </p:spTree>
    <p:extLst>
      <p:ext uri="{BB962C8B-B14F-4D97-AF65-F5344CB8AC3E}">
        <p14:creationId xmlns:p14="http://schemas.microsoft.com/office/powerpoint/2010/main" val="175675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7DCEA6-587C-F45B-66CF-768F2AB818E0}"/>
              </a:ext>
            </a:extLst>
          </p:cNvPr>
          <p:cNvSpPr>
            <a:spLocks noGrp="1"/>
          </p:cNvSpPr>
          <p:nvPr>
            <p:ph type="sldNum" sz="quarter" idx="18"/>
          </p:nvPr>
        </p:nvSpPr>
        <p:spPr/>
        <p:txBody>
          <a:bodyPr/>
          <a:lstStyle/>
          <a:p>
            <a:fld id="{3D3F7771-BA92-784A-B6DD-D9CB8E3BB7BB}" type="slidenum">
              <a:rPr lang="en-GB" smtClean="0"/>
              <a:pPr/>
              <a:t>31</a:t>
            </a:fld>
            <a:endParaRPr lang="en-GB"/>
          </a:p>
        </p:txBody>
      </p:sp>
      <p:sp>
        <p:nvSpPr>
          <p:cNvPr id="3" name="Text Placeholder 2">
            <a:extLst>
              <a:ext uri="{FF2B5EF4-FFF2-40B4-BE49-F238E27FC236}">
                <a16:creationId xmlns:a16="http://schemas.microsoft.com/office/drawing/2014/main" id="{85EBED3B-5A39-0830-8F2E-0EC851968AAB}"/>
              </a:ext>
            </a:extLst>
          </p:cNvPr>
          <p:cNvSpPr>
            <a:spLocks noGrp="1"/>
          </p:cNvSpPr>
          <p:nvPr>
            <p:ph type="body" sz="quarter" idx="13"/>
          </p:nvPr>
        </p:nvSpPr>
        <p:spPr/>
        <p:txBody>
          <a:bodyPr/>
          <a:lstStyle/>
          <a:p>
            <a:r>
              <a:rPr lang="en-GB" sz="1800" b="1">
                <a:solidFill>
                  <a:schemeClr val="accent1"/>
                </a:solidFill>
              </a:rPr>
              <a:t>Words may belong to multiple topics</a:t>
            </a:r>
          </a:p>
          <a:p>
            <a:endParaRPr lang="en-GB" sz="1800" b="1"/>
          </a:p>
          <a:p>
            <a:r>
              <a:rPr lang="en-GB" sz="1800" b="1">
                <a:solidFill>
                  <a:schemeClr val="accent3">
                    <a:lumMod val="75000"/>
                  </a:schemeClr>
                </a:solidFill>
              </a:rPr>
              <a:t>Documents may belong to multiple topics</a:t>
            </a:r>
            <a:br>
              <a:rPr lang="en-GB" sz="1800" b="1">
                <a:solidFill>
                  <a:schemeClr val="accent3">
                    <a:lumMod val="75000"/>
                  </a:schemeClr>
                </a:solidFill>
              </a:rPr>
            </a:br>
            <a:r>
              <a:rPr lang="en-GB" sz="1800" b="1">
                <a:solidFill>
                  <a:schemeClr val="accent3">
                    <a:lumMod val="75000"/>
                  </a:schemeClr>
                </a:solidFill>
              </a:rPr>
              <a:t>	</a:t>
            </a:r>
            <a:r>
              <a:rPr lang="en-GB" sz="1800" i="1"/>
              <a:t>Topic is chosen by distribution of words</a:t>
            </a:r>
            <a:endParaRPr lang="en-GB" sz="1800" b="1"/>
          </a:p>
          <a:p>
            <a:endParaRPr lang="en-GB" sz="1800" b="1">
              <a:solidFill>
                <a:schemeClr val="accent3">
                  <a:lumMod val="75000"/>
                </a:schemeClr>
              </a:solidFill>
            </a:endParaRPr>
          </a:p>
          <a:p>
            <a:r>
              <a:rPr lang="en-GB" sz="1800" b="1">
                <a:solidFill>
                  <a:schemeClr val="accent4">
                    <a:lumMod val="75000"/>
                  </a:schemeClr>
                </a:solidFill>
              </a:rPr>
              <a:t>We do not choose the topics beforehand</a:t>
            </a:r>
            <a:br>
              <a:rPr lang="en-GB" sz="1800" b="1">
                <a:solidFill>
                  <a:schemeClr val="accent4">
                    <a:lumMod val="75000"/>
                  </a:schemeClr>
                </a:solidFill>
              </a:rPr>
            </a:br>
            <a:r>
              <a:rPr lang="en-GB" sz="1800" b="1">
                <a:solidFill>
                  <a:schemeClr val="accent4">
                    <a:lumMod val="75000"/>
                  </a:schemeClr>
                </a:solidFill>
              </a:rPr>
              <a:t>	</a:t>
            </a:r>
            <a:r>
              <a:rPr lang="en-GB" sz="1800" i="1"/>
              <a:t>Topics are based on how often</a:t>
            </a:r>
            <a:br>
              <a:rPr lang="en-GB" sz="1800" i="1"/>
            </a:br>
            <a:r>
              <a:rPr lang="en-GB" sz="1800" i="1"/>
              <a:t>	words appear together</a:t>
            </a:r>
          </a:p>
          <a:p>
            <a:r>
              <a:rPr lang="en-GB" sz="1800" b="1">
                <a:solidFill>
                  <a:schemeClr val="accent4">
                    <a:lumMod val="75000"/>
                  </a:schemeClr>
                </a:solidFill>
              </a:rPr>
              <a:t>We choose the number of topics</a:t>
            </a:r>
          </a:p>
          <a:p>
            <a:endParaRPr lang="en-GB" sz="1800" b="1"/>
          </a:p>
          <a:p>
            <a:endParaRPr lang="en-GB" sz="1800" b="1">
              <a:solidFill>
                <a:schemeClr val="accent3">
                  <a:lumMod val="75000"/>
                </a:schemeClr>
              </a:solidFill>
            </a:endParaRPr>
          </a:p>
        </p:txBody>
      </p:sp>
      <p:sp>
        <p:nvSpPr>
          <p:cNvPr id="5" name="Subtitle 4">
            <a:extLst>
              <a:ext uri="{FF2B5EF4-FFF2-40B4-BE49-F238E27FC236}">
                <a16:creationId xmlns:a16="http://schemas.microsoft.com/office/drawing/2014/main" id="{ECE0919E-206D-50DA-925A-F8C67A27A1D9}"/>
              </a:ext>
            </a:extLst>
          </p:cNvPr>
          <p:cNvSpPr>
            <a:spLocks noGrp="1"/>
          </p:cNvSpPr>
          <p:nvPr>
            <p:ph type="subTitle" idx="1"/>
          </p:nvPr>
        </p:nvSpPr>
        <p:spPr/>
        <p:txBody>
          <a:bodyPr/>
          <a:lstStyle/>
          <a:p>
            <a:r>
              <a:rPr lang="en-GB"/>
              <a:t>Latent Dirichlet Allocation</a:t>
            </a:r>
          </a:p>
        </p:txBody>
      </p:sp>
      <p:sp>
        <p:nvSpPr>
          <p:cNvPr id="4" name="Title 3">
            <a:extLst>
              <a:ext uri="{FF2B5EF4-FFF2-40B4-BE49-F238E27FC236}">
                <a16:creationId xmlns:a16="http://schemas.microsoft.com/office/drawing/2014/main" id="{6B48A8C9-03BB-B106-BDAD-9ADD44A06886}"/>
              </a:ext>
            </a:extLst>
          </p:cNvPr>
          <p:cNvSpPr>
            <a:spLocks noGrp="1"/>
          </p:cNvSpPr>
          <p:nvPr>
            <p:ph type="ctrTitle"/>
          </p:nvPr>
        </p:nvSpPr>
        <p:spPr/>
        <p:txBody>
          <a:bodyPr/>
          <a:lstStyle/>
          <a:p>
            <a:r>
              <a:rPr lang="en-GB"/>
              <a:t>Topic Modelling</a:t>
            </a:r>
          </a:p>
        </p:txBody>
      </p:sp>
      <p:sp>
        <p:nvSpPr>
          <p:cNvPr id="9" name="Rectangle: Rounded Corners 8">
            <a:extLst>
              <a:ext uri="{FF2B5EF4-FFF2-40B4-BE49-F238E27FC236}">
                <a16:creationId xmlns:a16="http://schemas.microsoft.com/office/drawing/2014/main" id="{A596ED8A-BEEB-248E-8014-1C2121243708}"/>
              </a:ext>
            </a:extLst>
          </p:cNvPr>
          <p:cNvSpPr/>
          <p:nvPr/>
        </p:nvSpPr>
        <p:spPr>
          <a:xfrm>
            <a:off x="6095999" y="685800"/>
            <a:ext cx="5502444" cy="488397"/>
          </a:xfrm>
          <a:prstGeom prst="roundRect">
            <a:avLst/>
          </a:prstGeom>
          <a:solidFill>
            <a:schemeClr val="accent3">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Topic 1</a:t>
            </a:r>
          </a:p>
        </p:txBody>
      </p:sp>
      <p:sp>
        <p:nvSpPr>
          <p:cNvPr id="10" name="Rectangle: Rounded Corners 9">
            <a:extLst>
              <a:ext uri="{FF2B5EF4-FFF2-40B4-BE49-F238E27FC236}">
                <a16:creationId xmlns:a16="http://schemas.microsoft.com/office/drawing/2014/main" id="{17A83E2D-5453-355B-4BC9-C9535C847413}"/>
              </a:ext>
            </a:extLst>
          </p:cNvPr>
          <p:cNvSpPr/>
          <p:nvPr/>
        </p:nvSpPr>
        <p:spPr>
          <a:xfrm>
            <a:off x="6095999" y="5319095"/>
            <a:ext cx="5502444" cy="488397"/>
          </a:xfrm>
          <a:prstGeom prst="roundRect">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Topic 2</a:t>
            </a:r>
          </a:p>
        </p:txBody>
      </p:sp>
      <p:sp>
        <p:nvSpPr>
          <p:cNvPr id="14" name="TextBox 13">
            <a:extLst>
              <a:ext uri="{FF2B5EF4-FFF2-40B4-BE49-F238E27FC236}">
                <a16:creationId xmlns:a16="http://schemas.microsoft.com/office/drawing/2014/main" id="{3A09233F-D7FF-DE6E-0DE3-A4002AE66BDE}"/>
              </a:ext>
            </a:extLst>
          </p:cNvPr>
          <p:cNvSpPr txBox="1"/>
          <p:nvPr/>
        </p:nvSpPr>
        <p:spPr>
          <a:xfrm>
            <a:off x="7971324" y="4252992"/>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Player</a:t>
            </a:r>
          </a:p>
        </p:txBody>
      </p:sp>
      <p:sp>
        <p:nvSpPr>
          <p:cNvPr id="15" name="TextBox 14">
            <a:extLst>
              <a:ext uri="{FF2B5EF4-FFF2-40B4-BE49-F238E27FC236}">
                <a16:creationId xmlns:a16="http://schemas.microsoft.com/office/drawing/2014/main" id="{262E5933-B706-6C6D-3C4C-0857CBB49722}"/>
              </a:ext>
            </a:extLst>
          </p:cNvPr>
          <p:cNvSpPr txBox="1"/>
          <p:nvPr/>
        </p:nvSpPr>
        <p:spPr>
          <a:xfrm>
            <a:off x="9217794" y="4183880"/>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Goal</a:t>
            </a:r>
          </a:p>
        </p:txBody>
      </p:sp>
      <p:sp>
        <p:nvSpPr>
          <p:cNvPr id="16" name="TextBox 15">
            <a:extLst>
              <a:ext uri="{FF2B5EF4-FFF2-40B4-BE49-F238E27FC236}">
                <a16:creationId xmlns:a16="http://schemas.microsoft.com/office/drawing/2014/main" id="{4BA5E4E5-A586-01A5-BA37-A70B3B9A442F}"/>
              </a:ext>
            </a:extLst>
          </p:cNvPr>
          <p:cNvSpPr txBox="1"/>
          <p:nvPr/>
        </p:nvSpPr>
        <p:spPr>
          <a:xfrm>
            <a:off x="7474017" y="3537062"/>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Score</a:t>
            </a:r>
          </a:p>
        </p:txBody>
      </p:sp>
      <p:sp>
        <p:nvSpPr>
          <p:cNvPr id="17" name="TextBox 16">
            <a:extLst>
              <a:ext uri="{FF2B5EF4-FFF2-40B4-BE49-F238E27FC236}">
                <a16:creationId xmlns:a16="http://schemas.microsoft.com/office/drawing/2014/main" id="{C6290455-19DA-7CEC-981E-9F37049A4BD4}"/>
              </a:ext>
            </a:extLst>
          </p:cNvPr>
          <p:cNvSpPr txBox="1"/>
          <p:nvPr/>
        </p:nvSpPr>
        <p:spPr>
          <a:xfrm>
            <a:off x="9763450" y="2677753"/>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Home</a:t>
            </a:r>
          </a:p>
        </p:txBody>
      </p:sp>
      <p:sp>
        <p:nvSpPr>
          <p:cNvPr id="18" name="TextBox 17">
            <a:extLst>
              <a:ext uri="{FF2B5EF4-FFF2-40B4-BE49-F238E27FC236}">
                <a16:creationId xmlns:a16="http://schemas.microsoft.com/office/drawing/2014/main" id="{A67BE34E-EB61-03C3-1390-A79D6B1F01B5}"/>
              </a:ext>
            </a:extLst>
          </p:cNvPr>
          <p:cNvSpPr txBox="1"/>
          <p:nvPr/>
        </p:nvSpPr>
        <p:spPr>
          <a:xfrm>
            <a:off x="8227194" y="2847976"/>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Field</a:t>
            </a:r>
          </a:p>
        </p:txBody>
      </p:sp>
      <p:sp>
        <p:nvSpPr>
          <p:cNvPr id="19" name="TextBox 18">
            <a:extLst>
              <a:ext uri="{FF2B5EF4-FFF2-40B4-BE49-F238E27FC236}">
                <a16:creationId xmlns:a16="http://schemas.microsoft.com/office/drawing/2014/main" id="{37C0385D-A74D-3744-3153-EB6DB512DC64}"/>
              </a:ext>
            </a:extLst>
          </p:cNvPr>
          <p:cNvSpPr txBox="1"/>
          <p:nvPr/>
        </p:nvSpPr>
        <p:spPr>
          <a:xfrm>
            <a:off x="6970896" y="2393318"/>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Away</a:t>
            </a:r>
          </a:p>
        </p:txBody>
      </p:sp>
      <p:sp>
        <p:nvSpPr>
          <p:cNvPr id="20" name="TextBox 19">
            <a:extLst>
              <a:ext uri="{FF2B5EF4-FFF2-40B4-BE49-F238E27FC236}">
                <a16:creationId xmlns:a16="http://schemas.microsoft.com/office/drawing/2014/main" id="{B671A6C2-0AEB-4E1D-F2E1-CBC73D042AB1}"/>
              </a:ext>
            </a:extLst>
          </p:cNvPr>
          <p:cNvSpPr txBox="1"/>
          <p:nvPr/>
        </p:nvSpPr>
        <p:spPr>
          <a:xfrm>
            <a:off x="7230178" y="4784480"/>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Team</a:t>
            </a:r>
          </a:p>
        </p:txBody>
      </p:sp>
      <p:sp>
        <p:nvSpPr>
          <p:cNvPr id="21" name="TextBox 20">
            <a:extLst>
              <a:ext uri="{FF2B5EF4-FFF2-40B4-BE49-F238E27FC236}">
                <a16:creationId xmlns:a16="http://schemas.microsoft.com/office/drawing/2014/main" id="{1805D22A-0CFC-1D4C-DE8E-A6A8683B5761}"/>
              </a:ext>
            </a:extLst>
          </p:cNvPr>
          <p:cNvSpPr txBox="1"/>
          <p:nvPr/>
        </p:nvSpPr>
        <p:spPr>
          <a:xfrm>
            <a:off x="10624687" y="1731600"/>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Pool</a:t>
            </a:r>
          </a:p>
        </p:txBody>
      </p:sp>
      <p:sp>
        <p:nvSpPr>
          <p:cNvPr id="22" name="TextBox 21">
            <a:extLst>
              <a:ext uri="{FF2B5EF4-FFF2-40B4-BE49-F238E27FC236}">
                <a16:creationId xmlns:a16="http://schemas.microsoft.com/office/drawing/2014/main" id="{3994A8AC-C0E2-9D72-878C-FACAA554769B}"/>
              </a:ext>
            </a:extLst>
          </p:cNvPr>
          <p:cNvSpPr txBox="1"/>
          <p:nvPr/>
        </p:nvSpPr>
        <p:spPr>
          <a:xfrm>
            <a:off x="8897754" y="2274803"/>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Sun</a:t>
            </a:r>
          </a:p>
        </p:txBody>
      </p:sp>
      <p:sp>
        <p:nvSpPr>
          <p:cNvPr id="23" name="TextBox 22">
            <a:extLst>
              <a:ext uri="{FF2B5EF4-FFF2-40B4-BE49-F238E27FC236}">
                <a16:creationId xmlns:a16="http://schemas.microsoft.com/office/drawing/2014/main" id="{6F95105A-B3A5-A106-6605-7822122C432C}"/>
              </a:ext>
            </a:extLst>
          </p:cNvPr>
          <p:cNvSpPr txBox="1"/>
          <p:nvPr/>
        </p:nvSpPr>
        <p:spPr>
          <a:xfrm>
            <a:off x="7471610" y="1265594"/>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Spa</a:t>
            </a:r>
          </a:p>
        </p:txBody>
      </p:sp>
      <p:sp>
        <p:nvSpPr>
          <p:cNvPr id="24" name="TextBox 23">
            <a:extLst>
              <a:ext uri="{FF2B5EF4-FFF2-40B4-BE49-F238E27FC236}">
                <a16:creationId xmlns:a16="http://schemas.microsoft.com/office/drawing/2014/main" id="{46403EB6-34BE-7796-7AC7-68B5896C806C}"/>
              </a:ext>
            </a:extLst>
          </p:cNvPr>
          <p:cNvSpPr txBox="1"/>
          <p:nvPr/>
        </p:nvSpPr>
        <p:spPr>
          <a:xfrm>
            <a:off x="8847221" y="1208700"/>
            <a:ext cx="959319"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Holiday</a:t>
            </a:r>
          </a:p>
        </p:txBody>
      </p:sp>
      <p:sp>
        <p:nvSpPr>
          <p:cNvPr id="25" name="TextBox 24">
            <a:extLst>
              <a:ext uri="{FF2B5EF4-FFF2-40B4-BE49-F238E27FC236}">
                <a16:creationId xmlns:a16="http://schemas.microsoft.com/office/drawing/2014/main" id="{B2482A15-2091-9A68-60DC-C82F5FC74251}"/>
              </a:ext>
            </a:extLst>
          </p:cNvPr>
          <p:cNvSpPr txBox="1"/>
          <p:nvPr/>
        </p:nvSpPr>
        <p:spPr>
          <a:xfrm>
            <a:off x="9806540" y="5010152"/>
            <a:ext cx="1150219"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Football</a:t>
            </a:r>
          </a:p>
        </p:txBody>
      </p:sp>
      <p:cxnSp>
        <p:nvCxnSpPr>
          <p:cNvPr id="27" name="Straight Arrow Connector 26">
            <a:extLst>
              <a:ext uri="{FF2B5EF4-FFF2-40B4-BE49-F238E27FC236}">
                <a16:creationId xmlns:a16="http://schemas.microsoft.com/office/drawing/2014/main" id="{CB2A867E-BBB4-31B7-4DAB-65A92E46608E}"/>
              </a:ext>
            </a:extLst>
          </p:cNvPr>
          <p:cNvCxnSpPr/>
          <p:nvPr/>
        </p:nvCxnSpPr>
        <p:spPr>
          <a:xfrm>
            <a:off x="6429676" y="1366787"/>
            <a:ext cx="0" cy="3661891"/>
          </a:xfrm>
          <a:prstGeom prst="straightConnector1">
            <a:avLst/>
          </a:prstGeom>
          <a:ln w="571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11EE4A9E-474A-B0B4-81D8-29019A4785C0}"/>
              </a:ext>
            </a:extLst>
          </p:cNvPr>
          <p:cNvCxnSpPr>
            <a:cxnSpLocks/>
          </p:cNvCxnSpPr>
          <p:nvPr/>
        </p:nvCxnSpPr>
        <p:spPr>
          <a:xfrm flipV="1">
            <a:off x="11475870" y="1335598"/>
            <a:ext cx="0" cy="3661200"/>
          </a:xfrm>
          <a:prstGeom prst="straightConnector1">
            <a:avLst/>
          </a:prstGeom>
          <a:ln w="57150" cap="flat" cmpd="sng" algn="ctr">
            <a:solidFill>
              <a:schemeClr val="accent3">
                <a:lumMod val="75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8C08849F-F459-8F1F-DBCE-7B4E0AED680A}"/>
              </a:ext>
            </a:extLst>
          </p:cNvPr>
          <p:cNvSpPr txBox="1"/>
          <p:nvPr/>
        </p:nvSpPr>
        <p:spPr>
          <a:xfrm>
            <a:off x="10241906" y="3499069"/>
            <a:ext cx="741146" cy="488397"/>
          </a:xfrm>
          <a:prstGeom prst="rect">
            <a:avLst/>
          </a:prstGeom>
          <a:noFill/>
        </p:spPr>
        <p:txBody>
          <a:bodyPr wrap="square" lIns="0" tIns="0" rIns="0" bIns="0" rtlCol="0">
            <a:noAutofit/>
          </a:bodyPr>
          <a:lstStyle/>
          <a:p>
            <a:pPr algn="l">
              <a:lnSpc>
                <a:spcPct val="110000"/>
              </a:lnSpc>
              <a:spcBef>
                <a:spcPts val="1000"/>
              </a:spcBef>
            </a:pPr>
            <a:r>
              <a:rPr lang="en-GB" b="1">
                <a:latin typeface="Arial" panose="020B0604020202020204" pitchFamily="34" charset="0"/>
                <a:cs typeface="Arial" panose="020B0604020202020204" pitchFamily="34" charset="0"/>
              </a:rPr>
              <a:t>Win</a:t>
            </a:r>
          </a:p>
        </p:txBody>
      </p:sp>
    </p:spTree>
    <p:extLst>
      <p:ext uri="{BB962C8B-B14F-4D97-AF65-F5344CB8AC3E}">
        <p14:creationId xmlns:p14="http://schemas.microsoft.com/office/powerpoint/2010/main" val="1237054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648C6A-3B6D-2E83-3A7D-CD6A14B8FB82}"/>
              </a:ext>
            </a:extLst>
          </p:cNvPr>
          <p:cNvSpPr>
            <a:spLocks noGrp="1"/>
          </p:cNvSpPr>
          <p:nvPr>
            <p:ph type="sldNum" sz="quarter" idx="18"/>
          </p:nvPr>
        </p:nvSpPr>
        <p:spPr>
          <a:xfrm>
            <a:off x="11496725" y="5959892"/>
            <a:ext cx="349200" cy="349200"/>
          </a:xfrm>
        </p:spPr>
        <p:txBody>
          <a:bodyPr anchor="ctr">
            <a:normAutofit/>
          </a:bodyPr>
          <a:lstStyle/>
          <a:p>
            <a:pPr>
              <a:spcAft>
                <a:spcPts val="600"/>
              </a:spcAft>
            </a:pPr>
            <a:fld id="{3D3F7771-BA92-784A-B6DD-D9CB8E3BB7BB}" type="slidenum">
              <a:rPr lang="en-GB" smtClean="0"/>
              <a:pPr>
                <a:spcAft>
                  <a:spcPts val="600"/>
                </a:spcAft>
              </a:pPr>
              <a:t>32</a:t>
            </a:fld>
            <a:endParaRPr lang="en-GB"/>
          </a:p>
        </p:txBody>
      </p:sp>
      <p:pic>
        <p:nvPicPr>
          <p:cNvPr id="6" name="Picture 5">
            <a:extLst>
              <a:ext uri="{FF2B5EF4-FFF2-40B4-BE49-F238E27FC236}">
                <a16:creationId xmlns:a16="http://schemas.microsoft.com/office/drawing/2014/main" id="{5D8C18AA-D7A0-14B5-3064-5940A474B2C6}"/>
              </a:ext>
            </a:extLst>
          </p:cNvPr>
          <p:cNvPicPr>
            <a:picLocks noChangeAspect="1"/>
          </p:cNvPicPr>
          <p:nvPr/>
        </p:nvPicPr>
        <p:blipFill>
          <a:blip r:embed="rId3"/>
          <a:stretch>
            <a:fillRect/>
          </a:stretch>
        </p:blipFill>
        <p:spPr>
          <a:xfrm>
            <a:off x="4168085" y="548908"/>
            <a:ext cx="7503240" cy="5271025"/>
          </a:xfrm>
          <a:prstGeom prst="rect">
            <a:avLst/>
          </a:prstGeom>
          <a:noFill/>
          <a:effectLst>
            <a:outerShdw blurRad="63500" sx="102000" sy="102000" algn="ctr" rotWithShape="0">
              <a:prstClr val="black">
                <a:alpha val="40000"/>
              </a:prstClr>
            </a:outerShdw>
          </a:effectLst>
        </p:spPr>
      </p:pic>
      <p:sp>
        <p:nvSpPr>
          <p:cNvPr id="4" name="Title 3">
            <a:extLst>
              <a:ext uri="{FF2B5EF4-FFF2-40B4-BE49-F238E27FC236}">
                <a16:creationId xmlns:a16="http://schemas.microsoft.com/office/drawing/2014/main" id="{64368340-FEB4-B83D-17F8-DE16E794A566}"/>
              </a:ext>
            </a:extLst>
          </p:cNvPr>
          <p:cNvSpPr>
            <a:spLocks noGrp="1"/>
          </p:cNvSpPr>
          <p:nvPr>
            <p:ph type="ctrTitle"/>
          </p:nvPr>
        </p:nvSpPr>
        <p:spPr>
          <a:xfrm>
            <a:off x="681037" y="685800"/>
            <a:ext cx="5414961" cy="461665"/>
          </a:xfrm>
        </p:spPr>
        <p:txBody>
          <a:bodyPr wrap="square" anchor="t">
            <a:normAutofit/>
          </a:bodyPr>
          <a:lstStyle/>
          <a:p>
            <a:r>
              <a:rPr lang="en-GB"/>
              <a:t>Number of Topics</a:t>
            </a:r>
          </a:p>
        </p:txBody>
      </p:sp>
      <p:sp>
        <p:nvSpPr>
          <p:cNvPr id="8" name="TextBox 7">
            <a:extLst>
              <a:ext uri="{FF2B5EF4-FFF2-40B4-BE49-F238E27FC236}">
                <a16:creationId xmlns:a16="http://schemas.microsoft.com/office/drawing/2014/main" id="{6F99FA10-942F-B9B3-1A49-CF88143CA9E8}"/>
              </a:ext>
            </a:extLst>
          </p:cNvPr>
          <p:cNvSpPr txBox="1"/>
          <p:nvPr/>
        </p:nvSpPr>
        <p:spPr>
          <a:xfrm>
            <a:off x="681037" y="1791478"/>
            <a:ext cx="3163175" cy="4028455"/>
          </a:xfrm>
          <a:prstGeom prst="rect">
            <a:avLst/>
          </a:prstGeom>
          <a:noFill/>
          <a:ln>
            <a:noFill/>
          </a:ln>
        </p:spPr>
        <p:txBody>
          <a:bodyPr wrap="square" lIns="0" tIns="0" rIns="0" bIns="0" rtlCol="0">
            <a:noAutofit/>
          </a:bodyPr>
          <a:lstStyle/>
          <a:p>
            <a:pPr algn="l">
              <a:lnSpc>
                <a:spcPct val="110000"/>
              </a:lnSpc>
              <a:spcBef>
                <a:spcPts val="1000"/>
              </a:spcBef>
            </a:pPr>
            <a:r>
              <a:rPr lang="en-GB" sz="2000">
                <a:latin typeface="Arial" panose="020B0604020202020204" pitchFamily="34" charset="0"/>
                <a:cs typeface="Arial" panose="020B0604020202020204" pitchFamily="34" charset="0"/>
              </a:rPr>
              <a:t>A balance between</a:t>
            </a:r>
          </a:p>
          <a:p>
            <a:pPr algn="l">
              <a:lnSpc>
                <a:spcPct val="110000"/>
              </a:lnSpc>
              <a:spcBef>
                <a:spcPts val="1000"/>
              </a:spcBef>
            </a:pPr>
            <a:endParaRPr lang="en-GB" sz="2000">
              <a:latin typeface="Arial" panose="020B0604020202020204" pitchFamily="34" charset="0"/>
              <a:cs typeface="Arial" panose="020B0604020202020204" pitchFamily="34" charset="0"/>
            </a:endParaRPr>
          </a:p>
          <a:p>
            <a:pPr algn="l">
              <a:lnSpc>
                <a:spcPct val="110000"/>
              </a:lnSpc>
              <a:spcBef>
                <a:spcPts val="1000"/>
              </a:spcBef>
            </a:pPr>
            <a:r>
              <a:rPr lang="en-GB" sz="2000" b="1">
                <a:solidFill>
                  <a:schemeClr val="accent1"/>
                </a:solidFill>
                <a:latin typeface="Arial" panose="020B0604020202020204" pitchFamily="34" charset="0"/>
                <a:cs typeface="Arial" panose="020B0604020202020204" pitchFamily="34" charset="0"/>
              </a:rPr>
              <a:t>Balance of probabilities</a:t>
            </a:r>
            <a:br>
              <a:rPr lang="en-GB" sz="2000" b="1">
                <a:latin typeface="Arial" panose="020B0604020202020204" pitchFamily="34" charset="0"/>
                <a:cs typeface="Arial" panose="020B0604020202020204" pitchFamily="34" charset="0"/>
              </a:rPr>
            </a:br>
            <a:r>
              <a:rPr lang="en-GB" i="1">
                <a:latin typeface="Arial" panose="020B0604020202020204" pitchFamily="34" charset="0"/>
                <a:cs typeface="Arial" panose="020B0604020202020204" pitchFamily="34" charset="0"/>
              </a:rPr>
              <a:t>what does the maths suggest?</a:t>
            </a:r>
          </a:p>
          <a:p>
            <a:pPr algn="l">
              <a:lnSpc>
                <a:spcPct val="110000"/>
              </a:lnSpc>
              <a:spcBef>
                <a:spcPts val="1000"/>
              </a:spcBef>
            </a:pPr>
            <a:endParaRPr lang="en-GB">
              <a:latin typeface="Arial" panose="020B0604020202020204" pitchFamily="34" charset="0"/>
              <a:cs typeface="Arial" panose="020B0604020202020204" pitchFamily="34" charset="0"/>
            </a:endParaRPr>
          </a:p>
          <a:p>
            <a:pPr algn="l">
              <a:lnSpc>
                <a:spcPct val="110000"/>
              </a:lnSpc>
              <a:spcBef>
                <a:spcPts val="1000"/>
              </a:spcBef>
            </a:pPr>
            <a:r>
              <a:rPr lang="en-GB" sz="2000" b="1">
                <a:latin typeface="Arial" panose="020B0604020202020204" pitchFamily="34" charset="0"/>
                <a:cs typeface="Arial" panose="020B0604020202020204" pitchFamily="34" charset="0"/>
              </a:rPr>
              <a:t>And</a:t>
            </a:r>
          </a:p>
          <a:p>
            <a:pPr algn="l">
              <a:lnSpc>
                <a:spcPct val="110000"/>
              </a:lnSpc>
              <a:spcBef>
                <a:spcPts val="1000"/>
              </a:spcBef>
            </a:pPr>
            <a:endParaRPr lang="en-GB" sz="2000">
              <a:latin typeface="Arial" panose="020B0604020202020204" pitchFamily="34" charset="0"/>
              <a:cs typeface="Arial" panose="020B0604020202020204" pitchFamily="34" charset="0"/>
            </a:endParaRPr>
          </a:p>
          <a:p>
            <a:pPr algn="l">
              <a:lnSpc>
                <a:spcPct val="110000"/>
              </a:lnSpc>
              <a:spcBef>
                <a:spcPts val="1000"/>
              </a:spcBef>
            </a:pPr>
            <a:r>
              <a:rPr lang="en-GB" sz="2000" b="1">
                <a:solidFill>
                  <a:schemeClr val="accent4">
                    <a:lumMod val="75000"/>
                  </a:schemeClr>
                </a:solidFill>
                <a:latin typeface="Arial" panose="020B0604020202020204" pitchFamily="34" charset="0"/>
                <a:cs typeface="Arial" panose="020B0604020202020204" pitchFamily="34" charset="0"/>
              </a:rPr>
              <a:t>Human Interpretability</a:t>
            </a:r>
            <a:br>
              <a:rPr lang="en-GB" sz="2000" b="1">
                <a:latin typeface="Arial" panose="020B0604020202020204" pitchFamily="34" charset="0"/>
                <a:cs typeface="Arial" panose="020B0604020202020204" pitchFamily="34" charset="0"/>
              </a:rPr>
            </a:br>
            <a:r>
              <a:rPr lang="en-GB" i="1">
                <a:latin typeface="Arial" panose="020B0604020202020204" pitchFamily="34" charset="0"/>
                <a:cs typeface="Arial" panose="020B0604020202020204" pitchFamily="34" charset="0"/>
              </a:rPr>
              <a:t>do the topics make sense?</a:t>
            </a:r>
            <a:endParaRPr lang="en-GB"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3368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C1BCB-8AE9-5A72-5D09-9486F48FA2F5}"/>
              </a:ext>
            </a:extLst>
          </p:cNvPr>
          <p:cNvSpPr>
            <a:spLocks noGrp="1"/>
          </p:cNvSpPr>
          <p:nvPr>
            <p:ph type="sldNum" sz="quarter" idx="18"/>
          </p:nvPr>
        </p:nvSpPr>
        <p:spPr/>
        <p:txBody>
          <a:bodyPr/>
          <a:lstStyle/>
          <a:p>
            <a:fld id="{3D3F7771-BA92-784A-B6DD-D9CB8E3BB7BB}" type="slidenum">
              <a:rPr lang="en-GB" smtClean="0"/>
              <a:pPr/>
              <a:t>33</a:t>
            </a:fld>
            <a:endParaRPr lang="en-GB"/>
          </a:p>
        </p:txBody>
      </p:sp>
      <p:sp>
        <p:nvSpPr>
          <p:cNvPr id="18" name="Text Placeholder 17">
            <a:extLst>
              <a:ext uri="{FF2B5EF4-FFF2-40B4-BE49-F238E27FC236}">
                <a16:creationId xmlns:a16="http://schemas.microsoft.com/office/drawing/2014/main" id="{10FEF876-B357-288E-EE91-F17269768E37}"/>
              </a:ext>
            </a:extLst>
          </p:cNvPr>
          <p:cNvSpPr>
            <a:spLocks noGrp="1"/>
          </p:cNvSpPr>
          <p:nvPr>
            <p:ph type="body" sz="quarter" idx="13"/>
          </p:nvPr>
        </p:nvSpPr>
        <p:spPr>
          <a:xfrm>
            <a:off x="681039" y="2822183"/>
            <a:ext cx="3467450" cy="3350015"/>
          </a:xfrm>
        </p:spPr>
        <p:txBody>
          <a:bodyPr/>
          <a:lstStyle/>
          <a:p>
            <a:r>
              <a:rPr lang="en-GB" sz="2000" b="1">
                <a:solidFill>
                  <a:schemeClr val="accent1"/>
                </a:solidFill>
              </a:rPr>
              <a:t>Find the most ‘important’ words per topic</a:t>
            </a:r>
          </a:p>
          <a:p>
            <a:endParaRPr lang="en-GB" sz="2000" b="1">
              <a:solidFill>
                <a:schemeClr val="accent1"/>
              </a:solidFill>
            </a:endParaRPr>
          </a:p>
          <a:p>
            <a:r>
              <a:rPr lang="en-GB" sz="2000" b="1">
                <a:solidFill>
                  <a:schemeClr val="accent4">
                    <a:lumMod val="75000"/>
                  </a:schemeClr>
                </a:solidFill>
              </a:rPr>
              <a:t>Tax Specialists support topic identification</a:t>
            </a:r>
          </a:p>
        </p:txBody>
      </p:sp>
      <p:sp>
        <p:nvSpPr>
          <p:cNvPr id="17" name="Subtitle 16">
            <a:extLst>
              <a:ext uri="{FF2B5EF4-FFF2-40B4-BE49-F238E27FC236}">
                <a16:creationId xmlns:a16="http://schemas.microsoft.com/office/drawing/2014/main" id="{FEB99252-6CC1-B1C3-C842-C35BB2BDCDB1}"/>
              </a:ext>
            </a:extLst>
          </p:cNvPr>
          <p:cNvSpPr>
            <a:spLocks noGrp="1"/>
          </p:cNvSpPr>
          <p:nvPr>
            <p:ph type="subTitle" idx="1"/>
          </p:nvPr>
        </p:nvSpPr>
        <p:spPr/>
        <p:txBody>
          <a:bodyPr/>
          <a:lstStyle/>
          <a:p>
            <a:r>
              <a:rPr lang="en-GB"/>
              <a:t>Difficult</a:t>
            </a:r>
          </a:p>
        </p:txBody>
      </p:sp>
      <p:sp>
        <p:nvSpPr>
          <p:cNvPr id="4" name="Title 3">
            <a:extLst>
              <a:ext uri="{FF2B5EF4-FFF2-40B4-BE49-F238E27FC236}">
                <a16:creationId xmlns:a16="http://schemas.microsoft.com/office/drawing/2014/main" id="{FBA7D497-2EF6-6F0B-FACB-D8C0D059932A}"/>
              </a:ext>
            </a:extLst>
          </p:cNvPr>
          <p:cNvSpPr>
            <a:spLocks noGrp="1"/>
          </p:cNvSpPr>
          <p:nvPr>
            <p:ph type="ctrTitle"/>
          </p:nvPr>
        </p:nvSpPr>
        <p:spPr/>
        <p:txBody>
          <a:bodyPr/>
          <a:lstStyle/>
          <a:p>
            <a:r>
              <a:rPr lang="en-GB"/>
              <a:t>Deciphering Topics</a:t>
            </a:r>
          </a:p>
        </p:txBody>
      </p:sp>
      <p:pic>
        <p:nvPicPr>
          <p:cNvPr id="20" name="Content Placeholder 19">
            <a:extLst>
              <a:ext uri="{FF2B5EF4-FFF2-40B4-BE49-F238E27FC236}">
                <a16:creationId xmlns:a16="http://schemas.microsoft.com/office/drawing/2014/main" id="{43896FA1-44CB-506A-C310-AD11E3D88D48}"/>
              </a:ext>
            </a:extLst>
          </p:cNvPr>
          <p:cNvPicPr>
            <a:picLocks noGrp="1" noChangeAspect="1"/>
          </p:cNvPicPr>
          <p:nvPr>
            <p:ph sz="quarter" idx="16"/>
          </p:nvPr>
        </p:nvPicPr>
        <p:blipFill>
          <a:blip r:embed="rId3"/>
          <a:stretch>
            <a:fillRect/>
          </a:stretch>
        </p:blipFill>
        <p:spPr>
          <a:xfrm>
            <a:off x="4506587" y="685800"/>
            <a:ext cx="7339338" cy="50989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3174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C1BCB-8AE9-5A72-5D09-9486F48FA2F5}"/>
              </a:ext>
            </a:extLst>
          </p:cNvPr>
          <p:cNvSpPr>
            <a:spLocks noGrp="1"/>
          </p:cNvSpPr>
          <p:nvPr>
            <p:ph type="sldNum" sz="quarter" idx="18"/>
          </p:nvPr>
        </p:nvSpPr>
        <p:spPr/>
        <p:txBody>
          <a:bodyPr/>
          <a:lstStyle/>
          <a:p>
            <a:fld id="{3D3F7771-BA92-784A-B6DD-D9CB8E3BB7BB}" type="slidenum">
              <a:rPr lang="en-GB" smtClean="0"/>
              <a:pPr/>
              <a:t>34</a:t>
            </a:fld>
            <a:endParaRPr lang="en-GB"/>
          </a:p>
        </p:txBody>
      </p:sp>
      <p:sp>
        <p:nvSpPr>
          <p:cNvPr id="18" name="Text Placeholder 17">
            <a:extLst>
              <a:ext uri="{FF2B5EF4-FFF2-40B4-BE49-F238E27FC236}">
                <a16:creationId xmlns:a16="http://schemas.microsoft.com/office/drawing/2014/main" id="{10FEF876-B357-288E-EE91-F17269768E37}"/>
              </a:ext>
            </a:extLst>
          </p:cNvPr>
          <p:cNvSpPr>
            <a:spLocks noGrp="1"/>
          </p:cNvSpPr>
          <p:nvPr>
            <p:ph type="body" sz="quarter" idx="13"/>
          </p:nvPr>
        </p:nvSpPr>
        <p:spPr>
          <a:xfrm>
            <a:off x="681039" y="2822183"/>
            <a:ext cx="3467450" cy="3350015"/>
          </a:xfrm>
        </p:spPr>
        <p:txBody>
          <a:bodyPr/>
          <a:lstStyle/>
          <a:p>
            <a:r>
              <a:rPr lang="en-GB" sz="2000" b="1">
                <a:solidFill>
                  <a:schemeClr val="accent1"/>
                </a:solidFill>
              </a:rPr>
              <a:t>Topics naturally overlap</a:t>
            </a:r>
          </a:p>
          <a:p>
            <a:endParaRPr lang="en-GB" sz="2000" b="1">
              <a:solidFill>
                <a:schemeClr val="accent4">
                  <a:lumMod val="75000"/>
                </a:schemeClr>
              </a:solidFill>
            </a:endParaRPr>
          </a:p>
          <a:p>
            <a:r>
              <a:rPr lang="en-GB" sz="2000" b="1">
                <a:solidFill>
                  <a:schemeClr val="accent3">
                    <a:lumMod val="75000"/>
                  </a:schemeClr>
                </a:solidFill>
              </a:rPr>
              <a:t>Sometimes topics are actually ‘subtopics’</a:t>
            </a:r>
          </a:p>
          <a:p>
            <a:endParaRPr lang="en-GB" sz="2000" b="1">
              <a:solidFill>
                <a:schemeClr val="accent4">
                  <a:lumMod val="75000"/>
                </a:schemeClr>
              </a:solidFill>
            </a:endParaRPr>
          </a:p>
          <a:p>
            <a:r>
              <a:rPr lang="en-GB" sz="2000" b="1">
                <a:solidFill>
                  <a:schemeClr val="accent4">
                    <a:lumMod val="75000"/>
                  </a:schemeClr>
                </a:solidFill>
              </a:rPr>
              <a:t>Usefulness of the topics</a:t>
            </a:r>
          </a:p>
        </p:txBody>
      </p:sp>
      <p:sp>
        <p:nvSpPr>
          <p:cNvPr id="17" name="Subtitle 16">
            <a:extLst>
              <a:ext uri="{FF2B5EF4-FFF2-40B4-BE49-F238E27FC236}">
                <a16:creationId xmlns:a16="http://schemas.microsoft.com/office/drawing/2014/main" id="{FEB99252-6CC1-B1C3-C842-C35BB2BDCDB1}"/>
              </a:ext>
            </a:extLst>
          </p:cNvPr>
          <p:cNvSpPr>
            <a:spLocks noGrp="1"/>
          </p:cNvSpPr>
          <p:nvPr>
            <p:ph type="subTitle" idx="1"/>
          </p:nvPr>
        </p:nvSpPr>
        <p:spPr/>
        <p:txBody>
          <a:bodyPr/>
          <a:lstStyle/>
          <a:p>
            <a:r>
              <a:rPr lang="en-GB"/>
              <a:t>The more distinct the better</a:t>
            </a:r>
          </a:p>
        </p:txBody>
      </p:sp>
      <p:sp>
        <p:nvSpPr>
          <p:cNvPr id="4" name="Title 3">
            <a:extLst>
              <a:ext uri="{FF2B5EF4-FFF2-40B4-BE49-F238E27FC236}">
                <a16:creationId xmlns:a16="http://schemas.microsoft.com/office/drawing/2014/main" id="{FBA7D497-2EF6-6F0B-FACB-D8C0D059932A}"/>
              </a:ext>
            </a:extLst>
          </p:cNvPr>
          <p:cNvSpPr>
            <a:spLocks noGrp="1"/>
          </p:cNvSpPr>
          <p:nvPr>
            <p:ph type="ctrTitle"/>
          </p:nvPr>
        </p:nvSpPr>
        <p:spPr>
          <a:xfrm>
            <a:off x="681037" y="685800"/>
            <a:ext cx="5414961" cy="461665"/>
          </a:xfrm>
        </p:spPr>
        <p:txBody>
          <a:bodyPr/>
          <a:lstStyle/>
          <a:p>
            <a:r>
              <a:rPr lang="en-GB"/>
              <a:t>Topic Overlap</a:t>
            </a:r>
          </a:p>
        </p:txBody>
      </p:sp>
      <p:pic>
        <p:nvPicPr>
          <p:cNvPr id="13" name="Content Placeholder 12">
            <a:extLst>
              <a:ext uri="{FF2B5EF4-FFF2-40B4-BE49-F238E27FC236}">
                <a16:creationId xmlns:a16="http://schemas.microsoft.com/office/drawing/2014/main" id="{0CD9A0AA-2C8B-5054-147D-55EFEC6F2DC7}"/>
              </a:ext>
            </a:extLst>
          </p:cNvPr>
          <p:cNvPicPr>
            <a:picLocks noGrp="1" noChangeAspect="1"/>
          </p:cNvPicPr>
          <p:nvPr>
            <p:ph sz="quarter" idx="16"/>
          </p:nvPr>
        </p:nvPicPr>
        <p:blipFill>
          <a:blip r:embed="rId3"/>
          <a:stretch>
            <a:fillRect/>
          </a:stretch>
        </p:blipFill>
        <p:spPr>
          <a:xfrm>
            <a:off x="5890662" y="291960"/>
            <a:ext cx="5955264" cy="541387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86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A9BD6D-9BF7-4236-8807-66EE17B4D147}"/>
              </a:ext>
            </a:extLst>
          </p:cNvPr>
          <p:cNvSpPr>
            <a:spLocks noGrp="1"/>
          </p:cNvSpPr>
          <p:nvPr>
            <p:ph type="sldNum" sz="quarter" idx="18"/>
          </p:nvPr>
        </p:nvSpPr>
        <p:spPr/>
        <p:txBody>
          <a:bodyPr anchor="ctr">
            <a:normAutofit/>
          </a:bodyPr>
          <a:lstStyle/>
          <a:p>
            <a:pPr>
              <a:spcAft>
                <a:spcPts val="600"/>
              </a:spcAft>
            </a:pPr>
            <a:fld id="{3D3F7771-BA92-784A-B6DD-D9CB8E3BB7BB}" type="slidenum">
              <a:rPr lang="en-GB" smtClean="0"/>
              <a:pPr>
                <a:spcAft>
                  <a:spcPts val="600"/>
                </a:spcAft>
              </a:pPr>
              <a:t>35</a:t>
            </a:fld>
            <a:endParaRPr lang="en-GB"/>
          </a:p>
        </p:txBody>
      </p:sp>
      <p:sp>
        <p:nvSpPr>
          <p:cNvPr id="4" name="Title 3">
            <a:extLst>
              <a:ext uri="{FF2B5EF4-FFF2-40B4-BE49-F238E27FC236}">
                <a16:creationId xmlns:a16="http://schemas.microsoft.com/office/drawing/2014/main" id="{E9D1B0B7-F80F-4EEA-9987-433880B17E91}"/>
              </a:ext>
            </a:extLst>
          </p:cNvPr>
          <p:cNvSpPr>
            <a:spLocks noGrp="1"/>
          </p:cNvSpPr>
          <p:nvPr>
            <p:ph type="ctrTitle"/>
          </p:nvPr>
        </p:nvSpPr>
        <p:spPr/>
        <p:txBody>
          <a:bodyPr wrap="square" anchor="t">
            <a:normAutofit/>
          </a:bodyPr>
          <a:lstStyle/>
          <a:p>
            <a:pPr>
              <a:lnSpc>
                <a:spcPct val="90000"/>
              </a:lnSpc>
            </a:pPr>
            <a:r>
              <a:rPr lang="en-GB" sz="2300"/>
              <a:t>Current Approach</a:t>
            </a:r>
          </a:p>
        </p:txBody>
      </p:sp>
      <p:graphicFrame>
        <p:nvGraphicFramePr>
          <p:cNvPr id="5" name="Diagram 4">
            <a:extLst>
              <a:ext uri="{FF2B5EF4-FFF2-40B4-BE49-F238E27FC236}">
                <a16:creationId xmlns:a16="http://schemas.microsoft.com/office/drawing/2014/main" id="{BE5C8582-6EBB-F561-563B-FB93210A0521}"/>
              </a:ext>
            </a:extLst>
          </p:cNvPr>
          <p:cNvGraphicFramePr/>
          <p:nvPr>
            <p:extLst>
              <p:ext uri="{D42A27DB-BD31-4B8C-83A1-F6EECF244321}">
                <p14:modId xmlns:p14="http://schemas.microsoft.com/office/powerpoint/2010/main" val="213774108"/>
              </p:ext>
            </p:extLst>
          </p:nvPr>
        </p:nvGraphicFramePr>
        <p:xfrm>
          <a:off x="2130899" y="916632"/>
          <a:ext cx="79302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22798A97-CBB5-A676-9DF1-98309909EBAA}"/>
              </a:ext>
            </a:extLst>
          </p:cNvPr>
          <p:cNvGrpSpPr/>
          <p:nvPr/>
        </p:nvGrpSpPr>
        <p:grpSpPr>
          <a:xfrm>
            <a:off x="8425545" y="4582883"/>
            <a:ext cx="1348286" cy="1397726"/>
            <a:chOff x="8573589" y="4774474"/>
            <a:chExt cx="914400" cy="914400"/>
          </a:xfrm>
        </p:grpSpPr>
        <p:pic>
          <p:nvPicPr>
            <p:cNvPr id="16" name="Graphic 15" descr="Paper outline">
              <a:extLst>
                <a:ext uri="{FF2B5EF4-FFF2-40B4-BE49-F238E27FC236}">
                  <a16:creationId xmlns:a16="http://schemas.microsoft.com/office/drawing/2014/main" id="{19CC9A57-42E4-88C8-0DAD-AD9C689311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73589" y="4774474"/>
              <a:ext cx="914400" cy="914400"/>
            </a:xfrm>
            <a:prstGeom prst="rect">
              <a:avLst/>
            </a:prstGeom>
          </p:spPr>
        </p:pic>
        <p:sp>
          <p:nvSpPr>
            <p:cNvPr id="17" name="TextBox 16">
              <a:extLst>
                <a:ext uri="{FF2B5EF4-FFF2-40B4-BE49-F238E27FC236}">
                  <a16:creationId xmlns:a16="http://schemas.microsoft.com/office/drawing/2014/main" id="{92C80454-2367-677B-7B36-0B379EB9F708}"/>
                </a:ext>
              </a:extLst>
            </p:cNvPr>
            <p:cNvSpPr txBox="1"/>
            <p:nvPr/>
          </p:nvSpPr>
          <p:spPr>
            <a:xfrm>
              <a:off x="8689524" y="5054749"/>
              <a:ext cx="658904" cy="605191"/>
            </a:xfrm>
            <a:prstGeom prst="rect">
              <a:avLst/>
            </a:prstGeom>
            <a:noFill/>
          </p:spPr>
          <p:txBody>
            <a:bodyPr wrap="square" lIns="0" tIns="0" rIns="0" bIns="0" rtlCol="0">
              <a:noAutofit/>
            </a:bodyPr>
            <a:lstStyle/>
            <a:p>
              <a:pPr algn="ctr">
                <a:lnSpc>
                  <a:spcPct val="110000"/>
                </a:lnSpc>
                <a:spcBef>
                  <a:spcPts val="1000"/>
                </a:spcBef>
              </a:pPr>
              <a:r>
                <a:rPr lang="en-GB" sz="1600">
                  <a:latin typeface="Arial" panose="020B0604020202020204" pitchFamily="34" charset="0"/>
                  <a:cs typeface="Arial" panose="020B0604020202020204" pitchFamily="34" charset="0"/>
                </a:rPr>
                <a:t>R</a:t>
              </a:r>
              <a:br>
                <a:rPr lang="en-GB" sz="1600">
                  <a:latin typeface="Arial" panose="020B0604020202020204" pitchFamily="34" charset="0"/>
                  <a:cs typeface="Arial" panose="020B0604020202020204" pitchFamily="34" charset="0"/>
                </a:rPr>
              </a:br>
              <a:r>
                <a:rPr lang="en-GB" sz="1200">
                  <a:latin typeface="Arial" panose="020B0604020202020204" pitchFamily="34" charset="0"/>
                  <a:cs typeface="Arial" panose="020B0604020202020204" pitchFamily="34" charset="0"/>
                </a:rPr>
                <a:t>markdown</a:t>
              </a:r>
              <a:endParaRPr lang="en-GB" sz="16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09941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165132-C8DA-8E1A-A42C-908CDBA44D77}"/>
              </a:ext>
            </a:extLst>
          </p:cNvPr>
          <p:cNvSpPr>
            <a:spLocks noGrp="1"/>
          </p:cNvSpPr>
          <p:nvPr>
            <p:ph type="sldNum" sz="quarter" idx="18"/>
          </p:nvPr>
        </p:nvSpPr>
        <p:spPr/>
        <p:txBody>
          <a:bodyPr/>
          <a:lstStyle/>
          <a:p>
            <a:fld id="{3D3F7771-BA92-784A-B6DD-D9CB8E3BB7BB}" type="slidenum">
              <a:rPr lang="en-GB" smtClean="0"/>
              <a:pPr/>
              <a:t>36</a:t>
            </a:fld>
            <a:endParaRPr lang="en-GB"/>
          </a:p>
        </p:txBody>
      </p:sp>
      <p:graphicFrame>
        <p:nvGraphicFramePr>
          <p:cNvPr id="7" name="Content Placeholder 6">
            <a:extLst>
              <a:ext uri="{FF2B5EF4-FFF2-40B4-BE49-F238E27FC236}">
                <a16:creationId xmlns:a16="http://schemas.microsoft.com/office/drawing/2014/main" id="{42871405-EE3A-881E-CB3F-404E1BD86EA3}"/>
              </a:ext>
            </a:extLst>
          </p:cNvPr>
          <p:cNvGraphicFramePr>
            <a:graphicFrameLocks noGrp="1"/>
          </p:cNvGraphicFramePr>
          <p:nvPr>
            <p:ph sz="quarter" idx="16"/>
          </p:nvPr>
        </p:nvGraphicFramePr>
        <p:xfrm>
          <a:off x="681037" y="1071686"/>
          <a:ext cx="11164888" cy="5111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a:extLst>
              <a:ext uri="{FF2B5EF4-FFF2-40B4-BE49-F238E27FC236}">
                <a16:creationId xmlns:a16="http://schemas.microsoft.com/office/drawing/2014/main" id="{E844638D-7172-EFDE-8A93-BDB67C3D3BF9}"/>
              </a:ext>
            </a:extLst>
          </p:cNvPr>
          <p:cNvSpPr>
            <a:spLocks noGrp="1"/>
          </p:cNvSpPr>
          <p:nvPr>
            <p:ph type="ctrTitle"/>
          </p:nvPr>
        </p:nvSpPr>
        <p:spPr>
          <a:xfrm>
            <a:off x="681037" y="685800"/>
            <a:ext cx="6190280" cy="369332"/>
          </a:xfrm>
        </p:spPr>
        <p:txBody>
          <a:bodyPr/>
          <a:lstStyle/>
          <a:p>
            <a:r>
              <a:rPr lang="en-GB" sz="2400"/>
              <a:t>An Email Cache Project</a:t>
            </a:r>
          </a:p>
        </p:txBody>
      </p:sp>
      <p:cxnSp>
        <p:nvCxnSpPr>
          <p:cNvPr id="16" name="Straight Arrow Connector 15">
            <a:extLst>
              <a:ext uri="{FF2B5EF4-FFF2-40B4-BE49-F238E27FC236}">
                <a16:creationId xmlns:a16="http://schemas.microsoft.com/office/drawing/2014/main" id="{00711A62-24B3-BDCD-C9B1-30C42CE1FAF5}"/>
              </a:ext>
            </a:extLst>
          </p:cNvPr>
          <p:cNvCxnSpPr/>
          <p:nvPr/>
        </p:nvCxnSpPr>
        <p:spPr>
          <a:xfrm>
            <a:off x="7075503" y="3213717"/>
            <a:ext cx="0" cy="408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7449D89-7C2A-3E79-CAF1-0B368DED12D4}"/>
              </a:ext>
            </a:extLst>
          </p:cNvPr>
          <p:cNvCxnSpPr/>
          <p:nvPr/>
        </p:nvCxnSpPr>
        <p:spPr>
          <a:xfrm>
            <a:off x="6096000" y="2902998"/>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8BDF160-310D-6ED3-ABBB-1D2CAA822E82}"/>
              </a:ext>
            </a:extLst>
          </p:cNvPr>
          <p:cNvCxnSpPr/>
          <p:nvPr/>
        </p:nvCxnSpPr>
        <p:spPr>
          <a:xfrm>
            <a:off x="7801992" y="3943165"/>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548CEA-72AB-EFA4-AAC2-AA643CFAE652}"/>
              </a:ext>
            </a:extLst>
          </p:cNvPr>
          <p:cNvCxnSpPr/>
          <p:nvPr/>
        </p:nvCxnSpPr>
        <p:spPr>
          <a:xfrm>
            <a:off x="7801992" y="5328081"/>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A4C34E7-1848-787D-F97F-495928EEDE81}"/>
              </a:ext>
            </a:extLst>
          </p:cNvPr>
          <p:cNvCxnSpPr/>
          <p:nvPr/>
        </p:nvCxnSpPr>
        <p:spPr>
          <a:xfrm>
            <a:off x="6096000" y="3943165"/>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6021E91-255B-CC6D-C6CF-7578CB739856}"/>
              </a:ext>
            </a:extLst>
          </p:cNvPr>
          <p:cNvCxnSpPr/>
          <p:nvPr/>
        </p:nvCxnSpPr>
        <p:spPr>
          <a:xfrm>
            <a:off x="6096000" y="5328081"/>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B128847A-E87A-9481-E2C4-A871A0D866D7}"/>
              </a:ext>
            </a:extLst>
          </p:cNvPr>
          <p:cNvSpPr/>
          <p:nvPr/>
        </p:nvSpPr>
        <p:spPr>
          <a:xfrm>
            <a:off x="8074525" y="3515558"/>
            <a:ext cx="1429305" cy="2270756"/>
          </a:xfrm>
          <a:prstGeom prst="roundRect">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709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id="{96D5B7E4-584B-3F41-5993-8869537AFCAA}"/>
              </a:ext>
            </a:extLst>
          </p:cNvPr>
          <p:cNvSpPr/>
          <p:nvPr/>
        </p:nvSpPr>
        <p:spPr>
          <a:xfrm>
            <a:off x="6096000" y="365760"/>
            <a:ext cx="5547360" cy="3709851"/>
          </a:xfrm>
          <a:prstGeom prst="roundRect">
            <a:avLst/>
          </a:prstGeom>
          <a:noFill/>
          <a:ln w="38100">
            <a:solidFill>
              <a:schemeClr val="accent3">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12700">
                <a:solidFill>
                  <a:schemeClr val="tx1"/>
                </a:solidFill>
              </a:ln>
            </a:endParaRPr>
          </a:p>
        </p:txBody>
      </p:sp>
      <p:sp>
        <p:nvSpPr>
          <p:cNvPr id="2" name="Slide Number Placeholder 1">
            <a:extLst>
              <a:ext uri="{FF2B5EF4-FFF2-40B4-BE49-F238E27FC236}">
                <a16:creationId xmlns:a16="http://schemas.microsoft.com/office/drawing/2014/main" id="{46A9BD6D-9BF7-4236-8807-66EE17B4D147}"/>
              </a:ext>
            </a:extLst>
          </p:cNvPr>
          <p:cNvSpPr>
            <a:spLocks noGrp="1"/>
          </p:cNvSpPr>
          <p:nvPr>
            <p:ph type="sldNum" sz="quarter" idx="18"/>
          </p:nvPr>
        </p:nvSpPr>
        <p:spPr>
          <a:ln w="12700"/>
        </p:spPr>
        <p:txBody>
          <a:bodyPr anchor="ctr">
            <a:normAutofit/>
          </a:bodyPr>
          <a:lstStyle/>
          <a:p>
            <a:pPr>
              <a:spcAft>
                <a:spcPts val="600"/>
              </a:spcAft>
            </a:pPr>
            <a:fld id="{3D3F7771-BA92-784A-B6DD-D9CB8E3BB7BB}" type="slidenum">
              <a:rPr lang="en-GB" smtClean="0"/>
              <a:pPr>
                <a:spcAft>
                  <a:spcPts val="600"/>
                </a:spcAft>
              </a:pPr>
              <a:t>37</a:t>
            </a:fld>
            <a:endParaRPr lang="en-GB"/>
          </a:p>
        </p:txBody>
      </p:sp>
      <p:sp>
        <p:nvSpPr>
          <p:cNvPr id="10" name="Text Placeholder 3">
            <a:extLst>
              <a:ext uri="{FF2B5EF4-FFF2-40B4-BE49-F238E27FC236}">
                <a16:creationId xmlns:a16="http://schemas.microsoft.com/office/drawing/2014/main" id="{0B734B17-8582-71DF-A875-14816E231852}"/>
              </a:ext>
            </a:extLst>
          </p:cNvPr>
          <p:cNvSpPr>
            <a:spLocks noGrp="1"/>
          </p:cNvSpPr>
          <p:nvPr>
            <p:ph type="body" sz="quarter" idx="13"/>
          </p:nvPr>
        </p:nvSpPr>
        <p:spPr>
          <a:xfrm>
            <a:off x="681037" y="1868709"/>
            <a:ext cx="5136289" cy="3926246"/>
          </a:xfrm>
        </p:spPr>
        <p:txBody>
          <a:bodyPr/>
          <a:lstStyle/>
          <a:p>
            <a:r>
              <a:rPr lang="en-US" sz="1800" b="1" i="1"/>
              <a:t>Use a dataset of emails to</a:t>
            </a:r>
          </a:p>
          <a:p>
            <a:endParaRPr lang="en-US" sz="1800" b="1"/>
          </a:p>
          <a:p>
            <a:pPr marL="285750" indent="-285750">
              <a:buFont typeface="Arial" panose="020B0604020202020204" pitchFamily="34" charset="0"/>
              <a:buChar char="•"/>
            </a:pPr>
            <a:r>
              <a:rPr lang="en-US" sz="1800" b="1">
                <a:solidFill>
                  <a:schemeClr val="accent3">
                    <a:lumMod val="75000"/>
                  </a:schemeClr>
                </a:solidFill>
              </a:rPr>
              <a:t>Understand the dataset</a:t>
            </a:r>
          </a:p>
          <a:p>
            <a:pPr marL="285750" indent="-285750">
              <a:buFont typeface="Arial" panose="020B0604020202020204" pitchFamily="34" charset="0"/>
              <a:buChar char="•"/>
            </a:pPr>
            <a:endParaRPr lang="en-US" sz="1800" b="1">
              <a:solidFill>
                <a:schemeClr val="accent4">
                  <a:lumMod val="75000"/>
                </a:schemeClr>
              </a:solidFill>
            </a:endParaRPr>
          </a:p>
          <a:p>
            <a:pPr marL="285750" indent="-285750">
              <a:buFont typeface="Arial" panose="020B0604020202020204" pitchFamily="34" charset="0"/>
              <a:buChar char="•"/>
            </a:pPr>
            <a:r>
              <a:rPr lang="en-US" sz="1800" b="1">
                <a:solidFill>
                  <a:schemeClr val="accent4">
                    <a:lumMod val="75000"/>
                  </a:schemeClr>
                </a:solidFill>
              </a:rPr>
              <a:t>Identify Topics on Interest</a:t>
            </a:r>
          </a:p>
          <a:p>
            <a:pPr marL="285750" indent="-285750">
              <a:buFont typeface="Arial" panose="020B0604020202020204" pitchFamily="34" charset="0"/>
              <a:buChar char="•"/>
            </a:pPr>
            <a:endParaRPr lang="en-US" sz="1800" b="1"/>
          </a:p>
          <a:p>
            <a:pPr marL="285750" indent="-285750">
              <a:buFont typeface="Arial" panose="020B0604020202020204" pitchFamily="34" charset="0"/>
              <a:buChar char="•"/>
            </a:pPr>
            <a:r>
              <a:rPr lang="en-US" sz="1800" b="1">
                <a:solidFill>
                  <a:schemeClr val="accent1"/>
                </a:solidFill>
              </a:rPr>
              <a:t>Uncover Important Documents</a:t>
            </a:r>
          </a:p>
          <a:p>
            <a:pPr marL="285750" indent="-285750">
              <a:buFont typeface="Arial" panose="020B0604020202020204" pitchFamily="34" charset="0"/>
              <a:buChar char="•"/>
            </a:pPr>
            <a:endParaRPr lang="en-US" sz="1800" b="1"/>
          </a:p>
        </p:txBody>
      </p:sp>
      <p:sp>
        <p:nvSpPr>
          <p:cNvPr id="4" name="Title 3">
            <a:extLst>
              <a:ext uri="{FF2B5EF4-FFF2-40B4-BE49-F238E27FC236}">
                <a16:creationId xmlns:a16="http://schemas.microsoft.com/office/drawing/2014/main" id="{E9D1B0B7-F80F-4EEA-9987-433880B17E91}"/>
              </a:ext>
            </a:extLst>
          </p:cNvPr>
          <p:cNvSpPr>
            <a:spLocks noGrp="1"/>
          </p:cNvSpPr>
          <p:nvPr>
            <p:ph type="ctrTitle"/>
          </p:nvPr>
        </p:nvSpPr>
        <p:spPr>
          <a:xfrm>
            <a:off x="697227" y="683899"/>
            <a:ext cx="9240838" cy="461665"/>
          </a:xfrm>
        </p:spPr>
        <p:txBody>
          <a:bodyPr wrap="square" anchor="t">
            <a:normAutofit/>
          </a:bodyPr>
          <a:lstStyle/>
          <a:p>
            <a:pPr>
              <a:lnSpc>
                <a:spcPct val="90000"/>
              </a:lnSpc>
            </a:pPr>
            <a:r>
              <a:rPr lang="en-GB"/>
              <a:t>Text Analysis</a:t>
            </a:r>
          </a:p>
        </p:txBody>
      </p:sp>
      <p:pic>
        <p:nvPicPr>
          <p:cNvPr id="7" name="Graphic 6" descr="Filing Box Archive outline">
            <a:extLst>
              <a:ext uri="{FF2B5EF4-FFF2-40B4-BE49-F238E27FC236}">
                <a16:creationId xmlns:a16="http://schemas.microsoft.com/office/drawing/2014/main" id="{135DF4B5-D1A0-E6D9-AB8A-1E64353F86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1280" y="4393750"/>
            <a:ext cx="914400" cy="914400"/>
          </a:xfrm>
          <a:prstGeom prst="rect">
            <a:avLst/>
          </a:prstGeom>
        </p:spPr>
      </p:pic>
      <p:pic>
        <p:nvPicPr>
          <p:cNvPr id="9" name="Graphic 8" descr="Magnifying glass outline">
            <a:extLst>
              <a:ext uri="{FF2B5EF4-FFF2-40B4-BE49-F238E27FC236}">
                <a16:creationId xmlns:a16="http://schemas.microsoft.com/office/drawing/2014/main" id="{6F7B8465-E7A6-7DFF-A024-90F8D9A2D3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6646" y="2160586"/>
            <a:ext cx="1504317" cy="1504317"/>
          </a:xfrm>
          <a:prstGeom prst="rect">
            <a:avLst/>
          </a:prstGeom>
        </p:spPr>
      </p:pic>
      <p:pic>
        <p:nvPicPr>
          <p:cNvPr id="11" name="Graphic 10" descr="Filing Box Archive outline">
            <a:extLst>
              <a:ext uri="{FF2B5EF4-FFF2-40B4-BE49-F238E27FC236}">
                <a16:creationId xmlns:a16="http://schemas.microsoft.com/office/drawing/2014/main" id="{F0FC075B-B20D-DBC7-F56F-E6D7E1371E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8114" y="4393750"/>
            <a:ext cx="914400" cy="914400"/>
          </a:xfrm>
          <a:prstGeom prst="rect">
            <a:avLst/>
          </a:prstGeom>
        </p:spPr>
      </p:pic>
      <p:pic>
        <p:nvPicPr>
          <p:cNvPr id="13" name="Graphic 12" descr="Filing Box Archive outline">
            <a:extLst>
              <a:ext uri="{FF2B5EF4-FFF2-40B4-BE49-F238E27FC236}">
                <a16:creationId xmlns:a16="http://schemas.microsoft.com/office/drawing/2014/main" id="{19FA7884-DEF4-CD04-C449-C74804CFD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5760" y="4393750"/>
            <a:ext cx="914400" cy="914400"/>
          </a:xfrm>
          <a:prstGeom prst="rect">
            <a:avLst/>
          </a:prstGeom>
        </p:spPr>
      </p:pic>
      <p:pic>
        <p:nvPicPr>
          <p:cNvPr id="14" name="Graphic 13" descr="Filing Box Archive outline">
            <a:extLst>
              <a:ext uri="{FF2B5EF4-FFF2-40B4-BE49-F238E27FC236}">
                <a16:creationId xmlns:a16="http://schemas.microsoft.com/office/drawing/2014/main" id="{FDC7F109-AB87-71EA-EACA-C8DF845920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2594" y="4393750"/>
            <a:ext cx="914400" cy="914400"/>
          </a:xfrm>
          <a:prstGeom prst="rect">
            <a:avLst/>
          </a:prstGeom>
        </p:spPr>
      </p:pic>
      <p:pic>
        <p:nvPicPr>
          <p:cNvPr id="15" name="Graphic 14" descr="Filing Box Archive outline">
            <a:extLst>
              <a:ext uri="{FF2B5EF4-FFF2-40B4-BE49-F238E27FC236}">
                <a16:creationId xmlns:a16="http://schemas.microsoft.com/office/drawing/2014/main" id="{ADE5B910-0811-8D20-07D7-38C4DD44DE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70422" y="4393750"/>
            <a:ext cx="914400" cy="914400"/>
          </a:xfrm>
          <a:prstGeom prst="rect">
            <a:avLst/>
          </a:prstGeom>
        </p:spPr>
      </p:pic>
      <p:pic>
        <p:nvPicPr>
          <p:cNvPr id="17" name="Graphic 16" descr="Document outline">
            <a:extLst>
              <a:ext uri="{FF2B5EF4-FFF2-40B4-BE49-F238E27FC236}">
                <a16:creationId xmlns:a16="http://schemas.microsoft.com/office/drawing/2014/main" id="{8CCBDD24-75D4-4A1D-A2DE-76B9B022CE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000" y="1712095"/>
            <a:ext cx="914400" cy="914400"/>
          </a:xfrm>
          <a:prstGeom prst="rect">
            <a:avLst/>
          </a:prstGeom>
        </p:spPr>
      </p:pic>
      <p:pic>
        <p:nvPicPr>
          <p:cNvPr id="18" name="Graphic 17" descr="Document outline">
            <a:extLst>
              <a:ext uri="{FF2B5EF4-FFF2-40B4-BE49-F238E27FC236}">
                <a16:creationId xmlns:a16="http://schemas.microsoft.com/office/drawing/2014/main" id="{41B8180A-1AD4-0F34-5655-AC76C3CECC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5748" y="1246186"/>
            <a:ext cx="914400" cy="914400"/>
          </a:xfrm>
          <a:prstGeom prst="rect">
            <a:avLst/>
          </a:prstGeom>
        </p:spPr>
      </p:pic>
      <p:pic>
        <p:nvPicPr>
          <p:cNvPr id="56" name="Graphic 55" descr="Document outline">
            <a:extLst>
              <a:ext uri="{FF2B5EF4-FFF2-40B4-BE49-F238E27FC236}">
                <a16:creationId xmlns:a16="http://schemas.microsoft.com/office/drawing/2014/main" id="{9B41E844-4A7B-44A6-E819-84DB313E64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5748" y="2175053"/>
            <a:ext cx="914400" cy="914400"/>
          </a:xfrm>
          <a:prstGeom prst="rect">
            <a:avLst/>
          </a:prstGeom>
        </p:spPr>
      </p:pic>
      <p:pic>
        <p:nvPicPr>
          <p:cNvPr id="58" name="Graphic 57" descr="Document outline">
            <a:extLst>
              <a:ext uri="{FF2B5EF4-FFF2-40B4-BE49-F238E27FC236}">
                <a16:creationId xmlns:a16="http://schemas.microsoft.com/office/drawing/2014/main" id="{BDE99638-8BDE-602E-C5A1-A2808BE62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3484" y="1611473"/>
            <a:ext cx="914400" cy="914400"/>
          </a:xfrm>
          <a:prstGeom prst="rect">
            <a:avLst/>
          </a:prstGeom>
        </p:spPr>
      </p:pic>
      <p:pic>
        <p:nvPicPr>
          <p:cNvPr id="60" name="Graphic 59" descr="Document outline">
            <a:extLst>
              <a:ext uri="{FF2B5EF4-FFF2-40B4-BE49-F238E27FC236}">
                <a16:creationId xmlns:a16="http://schemas.microsoft.com/office/drawing/2014/main" id="{AF560EC9-955D-1C26-56B3-0516F30232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93232" y="1145564"/>
            <a:ext cx="914400" cy="914400"/>
          </a:xfrm>
          <a:prstGeom prst="rect">
            <a:avLst/>
          </a:prstGeom>
        </p:spPr>
      </p:pic>
      <p:pic>
        <p:nvPicPr>
          <p:cNvPr id="61" name="Graphic 60" descr="Document outline">
            <a:extLst>
              <a:ext uri="{FF2B5EF4-FFF2-40B4-BE49-F238E27FC236}">
                <a16:creationId xmlns:a16="http://schemas.microsoft.com/office/drawing/2014/main" id="{269BE1ED-9FB2-BC6E-B071-5F18C3E2C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3484" y="2540340"/>
            <a:ext cx="914400" cy="914400"/>
          </a:xfrm>
          <a:prstGeom prst="rect">
            <a:avLst/>
          </a:prstGeom>
        </p:spPr>
      </p:pic>
      <p:pic>
        <p:nvPicPr>
          <p:cNvPr id="62" name="Graphic 61" descr="Document outline">
            <a:extLst>
              <a:ext uri="{FF2B5EF4-FFF2-40B4-BE49-F238E27FC236}">
                <a16:creationId xmlns:a16="http://schemas.microsoft.com/office/drawing/2014/main" id="{5C217CDC-36F6-6C1E-14E4-AAB2673089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3232" y="2074431"/>
            <a:ext cx="914400" cy="914400"/>
          </a:xfrm>
          <a:prstGeom prst="rect">
            <a:avLst/>
          </a:prstGeom>
        </p:spPr>
      </p:pic>
      <p:pic>
        <p:nvPicPr>
          <p:cNvPr id="63" name="Graphic 62" descr="Document outline">
            <a:extLst>
              <a:ext uri="{FF2B5EF4-FFF2-40B4-BE49-F238E27FC236}">
                <a16:creationId xmlns:a16="http://schemas.microsoft.com/office/drawing/2014/main" id="{2ECBCBF5-4502-8AA0-DCC7-ED4E04F50D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16590" y="2988831"/>
            <a:ext cx="914400" cy="914400"/>
          </a:xfrm>
          <a:prstGeom prst="rect">
            <a:avLst/>
          </a:prstGeom>
        </p:spPr>
      </p:pic>
      <p:pic>
        <p:nvPicPr>
          <p:cNvPr id="64" name="Graphic 63" descr="Document outline">
            <a:extLst>
              <a:ext uri="{FF2B5EF4-FFF2-40B4-BE49-F238E27FC236}">
                <a16:creationId xmlns:a16="http://schemas.microsoft.com/office/drawing/2014/main" id="{3185DBF9-030F-DA20-5062-253D9F7C16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26338" y="2522922"/>
            <a:ext cx="914400" cy="914400"/>
          </a:xfrm>
          <a:prstGeom prst="rect">
            <a:avLst/>
          </a:prstGeom>
        </p:spPr>
      </p:pic>
      <p:pic>
        <p:nvPicPr>
          <p:cNvPr id="67" name="Graphic 66" descr="Document outline">
            <a:extLst>
              <a:ext uri="{FF2B5EF4-FFF2-40B4-BE49-F238E27FC236}">
                <a16:creationId xmlns:a16="http://schemas.microsoft.com/office/drawing/2014/main" id="{7716020D-E587-D0CC-06EE-A4A3B08D5D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3665" y="654227"/>
            <a:ext cx="914400" cy="914400"/>
          </a:xfrm>
          <a:prstGeom prst="rect">
            <a:avLst/>
          </a:prstGeom>
        </p:spPr>
      </p:pic>
      <p:pic>
        <p:nvPicPr>
          <p:cNvPr id="69" name="Graphic 68" descr="Document outline">
            <a:extLst>
              <a:ext uri="{FF2B5EF4-FFF2-40B4-BE49-F238E27FC236}">
                <a16:creationId xmlns:a16="http://schemas.microsoft.com/office/drawing/2014/main" id="{EF30A8CE-F898-F89D-CAFD-6688A53A4B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23665" y="1583094"/>
            <a:ext cx="914400" cy="914400"/>
          </a:xfrm>
          <a:prstGeom prst="rect">
            <a:avLst/>
          </a:prstGeom>
        </p:spPr>
      </p:pic>
      <p:pic>
        <p:nvPicPr>
          <p:cNvPr id="70" name="Graphic 69" descr="Document outline">
            <a:extLst>
              <a:ext uri="{FF2B5EF4-FFF2-40B4-BE49-F238E27FC236}">
                <a16:creationId xmlns:a16="http://schemas.microsoft.com/office/drawing/2014/main" id="{29113A5D-8501-A32C-A1D5-93CFD40538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33413" y="1117185"/>
            <a:ext cx="914400" cy="914400"/>
          </a:xfrm>
          <a:prstGeom prst="rect">
            <a:avLst/>
          </a:prstGeom>
        </p:spPr>
      </p:pic>
    </p:spTree>
    <p:extLst>
      <p:ext uri="{BB962C8B-B14F-4D97-AF65-F5344CB8AC3E}">
        <p14:creationId xmlns:p14="http://schemas.microsoft.com/office/powerpoint/2010/main" val="515326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735DE5-C1AD-BFA7-3BD7-C0DEB85415CF}"/>
              </a:ext>
            </a:extLst>
          </p:cNvPr>
          <p:cNvSpPr>
            <a:spLocks noGrp="1"/>
          </p:cNvSpPr>
          <p:nvPr>
            <p:ph type="sldNum" sz="quarter" idx="18"/>
          </p:nvPr>
        </p:nvSpPr>
        <p:spPr/>
        <p:txBody>
          <a:bodyPr/>
          <a:lstStyle/>
          <a:p>
            <a:fld id="{3D3F7771-BA92-784A-B6DD-D9CB8E3BB7BB}" type="slidenum">
              <a:rPr lang="en-GB" smtClean="0"/>
              <a:pPr/>
              <a:t>38</a:t>
            </a:fld>
            <a:endParaRPr lang="en-GB"/>
          </a:p>
        </p:txBody>
      </p:sp>
      <p:sp>
        <p:nvSpPr>
          <p:cNvPr id="6" name="Text Placeholder 5">
            <a:extLst>
              <a:ext uri="{FF2B5EF4-FFF2-40B4-BE49-F238E27FC236}">
                <a16:creationId xmlns:a16="http://schemas.microsoft.com/office/drawing/2014/main" id="{E6C19025-109A-7538-7730-145B7E5F77E0}"/>
              </a:ext>
            </a:extLst>
          </p:cNvPr>
          <p:cNvSpPr>
            <a:spLocks noGrp="1"/>
          </p:cNvSpPr>
          <p:nvPr>
            <p:ph type="body" sz="quarter" idx="13"/>
          </p:nvPr>
        </p:nvSpPr>
        <p:spPr/>
        <p:txBody>
          <a:bodyPr/>
          <a:lstStyle/>
          <a:p>
            <a:r>
              <a:rPr lang="en-GB" sz="1800" b="1">
                <a:solidFill>
                  <a:schemeClr val="accent1"/>
                </a:solidFill>
              </a:rPr>
              <a:t>Currency</a:t>
            </a:r>
            <a:r>
              <a:rPr lang="en-GB"/>
              <a:t> is very common</a:t>
            </a:r>
          </a:p>
          <a:p>
            <a:r>
              <a:rPr lang="en-GB"/>
              <a:t>USD, GBP, EUR, NOK, CHF</a:t>
            </a:r>
          </a:p>
          <a:p>
            <a:endParaRPr lang="en-GB"/>
          </a:p>
          <a:p>
            <a:r>
              <a:rPr lang="en-GB" sz="1800" b="1">
                <a:solidFill>
                  <a:schemeClr val="accent3">
                    <a:lumMod val="75000"/>
                  </a:schemeClr>
                </a:solidFill>
              </a:rPr>
              <a:t>Project codes</a:t>
            </a:r>
          </a:p>
          <a:p>
            <a:endParaRPr lang="en-GB" sz="1800" b="1">
              <a:solidFill>
                <a:schemeClr val="accent3">
                  <a:lumMod val="75000"/>
                </a:schemeClr>
              </a:solidFill>
            </a:endParaRPr>
          </a:p>
          <a:p>
            <a:r>
              <a:rPr lang="en-GB" sz="1800" b="1">
                <a:solidFill>
                  <a:schemeClr val="accent4">
                    <a:lumMod val="75000"/>
                  </a:schemeClr>
                </a:solidFill>
              </a:rPr>
              <a:t>Shorthand</a:t>
            </a:r>
          </a:p>
        </p:txBody>
      </p:sp>
      <p:sp>
        <p:nvSpPr>
          <p:cNvPr id="5" name="Subtitle 4">
            <a:extLst>
              <a:ext uri="{FF2B5EF4-FFF2-40B4-BE49-F238E27FC236}">
                <a16:creationId xmlns:a16="http://schemas.microsoft.com/office/drawing/2014/main" id="{0978BAC0-D29F-5A37-7023-D1A8F58B6AC3}"/>
              </a:ext>
            </a:extLst>
          </p:cNvPr>
          <p:cNvSpPr>
            <a:spLocks noGrp="1"/>
          </p:cNvSpPr>
          <p:nvPr>
            <p:ph type="subTitle" idx="1"/>
          </p:nvPr>
        </p:nvSpPr>
        <p:spPr/>
        <p:txBody>
          <a:bodyPr/>
          <a:lstStyle/>
          <a:p>
            <a:r>
              <a:rPr lang="en-GB"/>
              <a:t>Case-specific Codes</a:t>
            </a:r>
          </a:p>
        </p:txBody>
      </p:sp>
      <p:sp>
        <p:nvSpPr>
          <p:cNvPr id="4" name="Title 3">
            <a:extLst>
              <a:ext uri="{FF2B5EF4-FFF2-40B4-BE49-F238E27FC236}">
                <a16:creationId xmlns:a16="http://schemas.microsoft.com/office/drawing/2014/main" id="{1116A94B-3A7D-CDF3-02BA-5170685780C7}"/>
              </a:ext>
            </a:extLst>
          </p:cNvPr>
          <p:cNvSpPr>
            <a:spLocks noGrp="1"/>
          </p:cNvSpPr>
          <p:nvPr>
            <p:ph type="ctrTitle"/>
          </p:nvPr>
        </p:nvSpPr>
        <p:spPr/>
        <p:txBody>
          <a:bodyPr/>
          <a:lstStyle/>
          <a:p>
            <a:r>
              <a:rPr lang="en-GB"/>
              <a:t>Abbreviations</a:t>
            </a:r>
          </a:p>
        </p:txBody>
      </p:sp>
      <p:pic>
        <p:nvPicPr>
          <p:cNvPr id="10" name="Content Placeholder 9">
            <a:extLst>
              <a:ext uri="{FF2B5EF4-FFF2-40B4-BE49-F238E27FC236}">
                <a16:creationId xmlns:a16="http://schemas.microsoft.com/office/drawing/2014/main" id="{4E55E2EF-95DA-104F-AB56-3608E1EEB663}"/>
              </a:ext>
            </a:extLst>
          </p:cNvPr>
          <p:cNvPicPr>
            <a:picLocks noGrp="1" noChangeAspect="1"/>
          </p:cNvPicPr>
          <p:nvPr>
            <p:ph sz="quarter" idx="16"/>
          </p:nvPr>
        </p:nvPicPr>
        <p:blipFill>
          <a:blip r:embed="rId3"/>
          <a:stretch>
            <a:fillRect/>
          </a:stretch>
        </p:blipFill>
        <p:spPr>
          <a:xfrm>
            <a:off x="5056161" y="1147465"/>
            <a:ext cx="6615164" cy="436453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53090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DB48C2-749A-FDD4-79B4-E5FC32597493}"/>
              </a:ext>
            </a:extLst>
          </p:cNvPr>
          <p:cNvSpPr>
            <a:spLocks noGrp="1"/>
          </p:cNvSpPr>
          <p:nvPr>
            <p:ph type="sldNum" sz="quarter" idx="18"/>
          </p:nvPr>
        </p:nvSpPr>
        <p:spPr/>
        <p:txBody>
          <a:bodyPr/>
          <a:lstStyle/>
          <a:p>
            <a:fld id="{3D3F7771-BA92-784A-B6DD-D9CB8E3BB7BB}" type="slidenum">
              <a:rPr lang="en-GB" smtClean="0"/>
              <a:pPr/>
              <a:t>39</a:t>
            </a:fld>
            <a:endParaRPr lang="en-GB"/>
          </a:p>
        </p:txBody>
      </p:sp>
      <p:graphicFrame>
        <p:nvGraphicFramePr>
          <p:cNvPr id="8" name="Table 8">
            <a:extLst>
              <a:ext uri="{FF2B5EF4-FFF2-40B4-BE49-F238E27FC236}">
                <a16:creationId xmlns:a16="http://schemas.microsoft.com/office/drawing/2014/main" id="{E7258F73-B4AC-2EDF-0012-AAE864679917}"/>
              </a:ext>
            </a:extLst>
          </p:cNvPr>
          <p:cNvGraphicFramePr>
            <a:graphicFrameLocks noGrp="1"/>
          </p:cNvGraphicFramePr>
          <p:nvPr>
            <p:ph sz="quarter" idx="16"/>
            <p:extLst>
              <p:ext uri="{D42A27DB-BD31-4B8C-83A1-F6EECF244321}">
                <p14:modId xmlns:p14="http://schemas.microsoft.com/office/powerpoint/2010/main" val="3868402940"/>
              </p:ext>
            </p:extLst>
          </p:nvPr>
        </p:nvGraphicFramePr>
        <p:xfrm>
          <a:off x="6105526" y="825183"/>
          <a:ext cx="5405436" cy="148336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3369400">
                  <a:extLst>
                    <a:ext uri="{9D8B030D-6E8A-4147-A177-3AD203B41FA5}">
                      <a16:colId xmlns:a16="http://schemas.microsoft.com/office/drawing/2014/main" val="2794577761"/>
                    </a:ext>
                  </a:extLst>
                </a:gridCol>
                <a:gridCol w="2036036">
                  <a:extLst>
                    <a:ext uri="{9D8B030D-6E8A-4147-A177-3AD203B41FA5}">
                      <a16:colId xmlns:a16="http://schemas.microsoft.com/office/drawing/2014/main" val="2814364695"/>
                    </a:ext>
                  </a:extLst>
                </a:gridCol>
              </a:tblGrid>
              <a:tr h="370840">
                <a:tc>
                  <a:txBody>
                    <a:bodyPr/>
                    <a:lstStyle/>
                    <a:p>
                      <a:pPr algn="ctr"/>
                      <a:r>
                        <a:rPr lang="en-GB"/>
                        <a:t>Unigram</a:t>
                      </a:r>
                    </a:p>
                  </a:txBody>
                  <a:tcPr/>
                </a:tc>
                <a:tc>
                  <a:txBody>
                    <a:bodyPr/>
                    <a:lstStyle/>
                    <a:p>
                      <a:pPr algn="ctr"/>
                      <a:r>
                        <a:rPr lang="en-GB"/>
                        <a:t>Frequency</a:t>
                      </a:r>
                    </a:p>
                  </a:txBody>
                  <a:tcPr/>
                </a:tc>
                <a:extLst>
                  <a:ext uri="{0D108BD9-81ED-4DB2-BD59-A6C34878D82A}">
                    <a16:rowId xmlns:a16="http://schemas.microsoft.com/office/drawing/2014/main" val="141051433"/>
                  </a:ext>
                </a:extLst>
              </a:tr>
              <a:tr h="370840">
                <a:tc>
                  <a:txBody>
                    <a:bodyPr/>
                    <a:lstStyle/>
                    <a:p>
                      <a:pPr algn="ctr"/>
                      <a:r>
                        <a:rPr lang="en-GB" i="1"/>
                        <a:t>&lt;company-name&gt;</a:t>
                      </a:r>
                    </a:p>
                  </a:txBody>
                  <a:tcPr/>
                </a:tc>
                <a:tc>
                  <a:txBody>
                    <a:bodyPr/>
                    <a:lstStyle/>
                    <a:p>
                      <a:pPr algn="ctr"/>
                      <a:r>
                        <a:rPr lang="en-GB"/>
                        <a:t>36,922</a:t>
                      </a:r>
                    </a:p>
                  </a:txBody>
                  <a:tcPr/>
                </a:tc>
                <a:extLst>
                  <a:ext uri="{0D108BD9-81ED-4DB2-BD59-A6C34878D82A}">
                    <a16:rowId xmlns:a16="http://schemas.microsoft.com/office/drawing/2014/main" val="1031619770"/>
                  </a:ext>
                </a:extLst>
              </a:tr>
              <a:tr h="370840">
                <a:tc>
                  <a:txBody>
                    <a:bodyPr/>
                    <a:lstStyle/>
                    <a:p>
                      <a:pPr algn="ctr"/>
                      <a:r>
                        <a:rPr lang="en-GB"/>
                        <a:t>tax</a:t>
                      </a:r>
                    </a:p>
                  </a:txBody>
                  <a:tcPr/>
                </a:tc>
                <a:tc>
                  <a:txBody>
                    <a:bodyPr/>
                    <a:lstStyle/>
                    <a:p>
                      <a:pPr algn="ctr"/>
                      <a:r>
                        <a:rPr lang="en-GB"/>
                        <a:t>26,360</a:t>
                      </a:r>
                    </a:p>
                  </a:txBody>
                  <a:tcPr/>
                </a:tc>
                <a:extLst>
                  <a:ext uri="{0D108BD9-81ED-4DB2-BD59-A6C34878D82A}">
                    <a16:rowId xmlns:a16="http://schemas.microsoft.com/office/drawing/2014/main" val="2431990355"/>
                  </a:ext>
                </a:extLst>
              </a:tr>
              <a:tr h="370840">
                <a:tc>
                  <a:txBody>
                    <a:bodyPr/>
                    <a:lstStyle/>
                    <a:p>
                      <a:pPr algn="ctr"/>
                      <a:r>
                        <a:rPr lang="en-GB"/>
                        <a:t>agreement</a:t>
                      </a:r>
                    </a:p>
                  </a:txBody>
                  <a:tcPr/>
                </a:tc>
                <a:tc>
                  <a:txBody>
                    <a:bodyPr/>
                    <a:lstStyle/>
                    <a:p>
                      <a:pPr algn="ctr"/>
                      <a:r>
                        <a:rPr lang="en-GB"/>
                        <a:t>14,046</a:t>
                      </a:r>
                    </a:p>
                  </a:txBody>
                  <a:tcPr/>
                </a:tc>
                <a:extLst>
                  <a:ext uri="{0D108BD9-81ED-4DB2-BD59-A6C34878D82A}">
                    <a16:rowId xmlns:a16="http://schemas.microsoft.com/office/drawing/2014/main" val="2879669127"/>
                  </a:ext>
                </a:extLst>
              </a:tr>
            </a:tbl>
          </a:graphicData>
        </a:graphic>
      </p:graphicFrame>
      <p:sp>
        <p:nvSpPr>
          <p:cNvPr id="6" name="Text Placeholder 5">
            <a:extLst>
              <a:ext uri="{FF2B5EF4-FFF2-40B4-BE49-F238E27FC236}">
                <a16:creationId xmlns:a16="http://schemas.microsoft.com/office/drawing/2014/main" id="{83D6877C-03E9-3011-65DA-04AD0348157E}"/>
              </a:ext>
            </a:extLst>
          </p:cNvPr>
          <p:cNvSpPr>
            <a:spLocks noGrp="1"/>
          </p:cNvSpPr>
          <p:nvPr>
            <p:ph type="body" sz="quarter" idx="13"/>
          </p:nvPr>
        </p:nvSpPr>
        <p:spPr/>
        <p:txBody>
          <a:bodyPr/>
          <a:lstStyle/>
          <a:p>
            <a:r>
              <a:rPr lang="en-GB" sz="2000" b="1">
                <a:solidFill>
                  <a:schemeClr val="accent1"/>
                </a:solidFill>
              </a:rPr>
              <a:t>Unigrams </a:t>
            </a:r>
            <a:r>
              <a:rPr lang="en-GB" sz="2000">
                <a:solidFill>
                  <a:schemeClr val="accent1"/>
                </a:solidFill>
              </a:rPr>
              <a:t>– 1 word</a:t>
            </a:r>
          </a:p>
          <a:p>
            <a:r>
              <a:rPr lang="en-GB" sz="2000" b="1">
                <a:solidFill>
                  <a:schemeClr val="accent3">
                    <a:lumMod val="75000"/>
                  </a:schemeClr>
                </a:solidFill>
              </a:rPr>
              <a:t>Bigrams </a:t>
            </a:r>
            <a:r>
              <a:rPr lang="en-GB" sz="2000">
                <a:solidFill>
                  <a:schemeClr val="accent3">
                    <a:lumMod val="75000"/>
                  </a:schemeClr>
                </a:solidFill>
              </a:rPr>
              <a:t>– 2 words</a:t>
            </a:r>
          </a:p>
          <a:p>
            <a:r>
              <a:rPr lang="en-GB" sz="2000" b="1">
                <a:solidFill>
                  <a:schemeClr val="accent4">
                    <a:lumMod val="75000"/>
                  </a:schemeClr>
                </a:solidFill>
              </a:rPr>
              <a:t>Trigrams </a:t>
            </a:r>
            <a:r>
              <a:rPr lang="en-GB" sz="2000">
                <a:solidFill>
                  <a:schemeClr val="accent4">
                    <a:lumMod val="75000"/>
                  </a:schemeClr>
                </a:solidFill>
              </a:rPr>
              <a:t>– 3 words</a:t>
            </a:r>
          </a:p>
          <a:p>
            <a:endParaRPr lang="en-GB" sz="2000" b="1">
              <a:solidFill>
                <a:schemeClr val="accent4">
                  <a:lumMod val="75000"/>
                </a:schemeClr>
              </a:solidFill>
            </a:endParaRPr>
          </a:p>
          <a:p>
            <a:r>
              <a:rPr lang="en-GB" sz="2000" b="1"/>
              <a:t>What is being discussed?</a:t>
            </a:r>
          </a:p>
        </p:txBody>
      </p:sp>
      <p:sp>
        <p:nvSpPr>
          <p:cNvPr id="5" name="Subtitle 4">
            <a:extLst>
              <a:ext uri="{FF2B5EF4-FFF2-40B4-BE49-F238E27FC236}">
                <a16:creationId xmlns:a16="http://schemas.microsoft.com/office/drawing/2014/main" id="{12D961D9-F0F7-BDEF-E70C-00EAEBFE0BA4}"/>
              </a:ext>
            </a:extLst>
          </p:cNvPr>
          <p:cNvSpPr>
            <a:spLocks noGrp="1"/>
          </p:cNvSpPr>
          <p:nvPr>
            <p:ph type="subTitle" idx="1"/>
          </p:nvPr>
        </p:nvSpPr>
        <p:spPr/>
        <p:txBody>
          <a:bodyPr/>
          <a:lstStyle/>
          <a:p>
            <a:r>
              <a:rPr lang="en-GB"/>
              <a:t>Common phrases in the data</a:t>
            </a:r>
          </a:p>
        </p:txBody>
      </p:sp>
      <p:sp>
        <p:nvSpPr>
          <p:cNvPr id="4" name="Title 3">
            <a:extLst>
              <a:ext uri="{FF2B5EF4-FFF2-40B4-BE49-F238E27FC236}">
                <a16:creationId xmlns:a16="http://schemas.microsoft.com/office/drawing/2014/main" id="{61BAC34A-5C48-20DC-2C72-C810533D3048}"/>
              </a:ext>
            </a:extLst>
          </p:cNvPr>
          <p:cNvSpPr>
            <a:spLocks noGrp="1"/>
          </p:cNvSpPr>
          <p:nvPr>
            <p:ph type="ctrTitle"/>
          </p:nvPr>
        </p:nvSpPr>
        <p:spPr/>
        <p:txBody>
          <a:bodyPr/>
          <a:lstStyle/>
          <a:p>
            <a:r>
              <a:rPr lang="en-GB"/>
              <a:t>N-grams</a:t>
            </a:r>
          </a:p>
        </p:txBody>
      </p:sp>
      <p:graphicFrame>
        <p:nvGraphicFramePr>
          <p:cNvPr id="9" name="Table 8">
            <a:extLst>
              <a:ext uri="{FF2B5EF4-FFF2-40B4-BE49-F238E27FC236}">
                <a16:creationId xmlns:a16="http://schemas.microsoft.com/office/drawing/2014/main" id="{F76467D3-8CFB-2C21-F83F-9B554B1A03A3}"/>
              </a:ext>
            </a:extLst>
          </p:cNvPr>
          <p:cNvGraphicFramePr>
            <a:graphicFrameLocks/>
          </p:cNvGraphicFramePr>
          <p:nvPr>
            <p:extLst>
              <p:ext uri="{D42A27DB-BD31-4B8C-83A1-F6EECF244321}">
                <p14:modId xmlns:p14="http://schemas.microsoft.com/office/powerpoint/2010/main" val="3630888619"/>
              </p:ext>
            </p:extLst>
          </p:nvPr>
        </p:nvGraphicFramePr>
        <p:xfrm>
          <a:off x="6105526" y="2515149"/>
          <a:ext cx="5405436" cy="1483360"/>
        </p:xfrm>
        <a:graphic>
          <a:graphicData uri="http://schemas.openxmlformats.org/drawingml/2006/table">
            <a:tbl>
              <a:tblPr firstRow="1" bandRow="1">
                <a:effectLst>
                  <a:outerShdw blurRad="63500" sx="102000" sy="102000" algn="ctr" rotWithShape="0">
                    <a:prstClr val="black">
                      <a:alpha val="40000"/>
                    </a:prstClr>
                  </a:outerShdw>
                </a:effectLst>
                <a:tableStyleId>{F5AB1C69-6EDB-4FF4-983F-18BD219EF322}</a:tableStyleId>
              </a:tblPr>
              <a:tblGrid>
                <a:gridCol w="3369400">
                  <a:extLst>
                    <a:ext uri="{9D8B030D-6E8A-4147-A177-3AD203B41FA5}">
                      <a16:colId xmlns:a16="http://schemas.microsoft.com/office/drawing/2014/main" val="2794577761"/>
                    </a:ext>
                  </a:extLst>
                </a:gridCol>
                <a:gridCol w="2036036">
                  <a:extLst>
                    <a:ext uri="{9D8B030D-6E8A-4147-A177-3AD203B41FA5}">
                      <a16:colId xmlns:a16="http://schemas.microsoft.com/office/drawing/2014/main" val="2814364695"/>
                    </a:ext>
                  </a:extLst>
                </a:gridCol>
              </a:tblGrid>
              <a:tr h="370840">
                <a:tc>
                  <a:txBody>
                    <a:bodyPr/>
                    <a:lstStyle/>
                    <a:p>
                      <a:pPr algn="ctr"/>
                      <a:r>
                        <a:rPr lang="en-GB"/>
                        <a:t>Bigram</a:t>
                      </a:r>
                    </a:p>
                  </a:txBody>
                  <a:tcPr/>
                </a:tc>
                <a:tc>
                  <a:txBody>
                    <a:bodyPr/>
                    <a:lstStyle/>
                    <a:p>
                      <a:pPr algn="ctr"/>
                      <a:r>
                        <a:rPr lang="en-GB"/>
                        <a:t>Frequency</a:t>
                      </a:r>
                    </a:p>
                  </a:txBody>
                  <a:tcPr/>
                </a:tc>
                <a:extLst>
                  <a:ext uri="{0D108BD9-81ED-4DB2-BD59-A6C34878D82A}">
                    <a16:rowId xmlns:a16="http://schemas.microsoft.com/office/drawing/2014/main" val="141051433"/>
                  </a:ext>
                </a:extLst>
              </a:tr>
              <a:tr h="370840">
                <a:tc>
                  <a:txBody>
                    <a:bodyPr/>
                    <a:lstStyle/>
                    <a:p>
                      <a:pPr algn="ctr"/>
                      <a:r>
                        <a:rPr lang="en-GB"/>
                        <a:t>financial statement</a:t>
                      </a:r>
                    </a:p>
                  </a:txBody>
                  <a:tcPr/>
                </a:tc>
                <a:tc>
                  <a:txBody>
                    <a:bodyPr/>
                    <a:lstStyle/>
                    <a:p>
                      <a:pPr algn="ctr"/>
                      <a:r>
                        <a:rPr lang="en-GB"/>
                        <a:t>4132</a:t>
                      </a:r>
                    </a:p>
                  </a:txBody>
                  <a:tcPr/>
                </a:tc>
                <a:extLst>
                  <a:ext uri="{0D108BD9-81ED-4DB2-BD59-A6C34878D82A}">
                    <a16:rowId xmlns:a16="http://schemas.microsoft.com/office/drawing/2014/main" val="1031619770"/>
                  </a:ext>
                </a:extLst>
              </a:tr>
              <a:tr h="370840">
                <a:tc>
                  <a:txBody>
                    <a:bodyPr/>
                    <a:lstStyle/>
                    <a:p>
                      <a:pPr algn="ctr"/>
                      <a:r>
                        <a:rPr lang="en-GB"/>
                        <a:t>cash flow</a:t>
                      </a:r>
                    </a:p>
                  </a:txBody>
                  <a:tcPr/>
                </a:tc>
                <a:tc>
                  <a:txBody>
                    <a:bodyPr/>
                    <a:lstStyle/>
                    <a:p>
                      <a:pPr algn="ctr"/>
                      <a:r>
                        <a:rPr lang="en-GB"/>
                        <a:t>1651</a:t>
                      </a:r>
                    </a:p>
                  </a:txBody>
                  <a:tcPr/>
                </a:tc>
                <a:extLst>
                  <a:ext uri="{0D108BD9-81ED-4DB2-BD59-A6C34878D82A}">
                    <a16:rowId xmlns:a16="http://schemas.microsoft.com/office/drawing/2014/main" val="2431990355"/>
                  </a:ext>
                </a:extLst>
              </a:tr>
              <a:tr h="370840">
                <a:tc>
                  <a:txBody>
                    <a:bodyPr/>
                    <a:lstStyle/>
                    <a:p>
                      <a:pPr algn="ctr"/>
                      <a:r>
                        <a:rPr lang="en-GB"/>
                        <a:t>time time</a:t>
                      </a:r>
                    </a:p>
                  </a:txBody>
                  <a:tcPr/>
                </a:tc>
                <a:tc>
                  <a:txBody>
                    <a:bodyPr/>
                    <a:lstStyle/>
                    <a:p>
                      <a:pPr algn="ctr"/>
                      <a:r>
                        <a:rPr lang="en-GB"/>
                        <a:t>1358</a:t>
                      </a:r>
                    </a:p>
                  </a:txBody>
                  <a:tcPr/>
                </a:tc>
                <a:extLst>
                  <a:ext uri="{0D108BD9-81ED-4DB2-BD59-A6C34878D82A}">
                    <a16:rowId xmlns:a16="http://schemas.microsoft.com/office/drawing/2014/main" val="2879669127"/>
                  </a:ext>
                </a:extLst>
              </a:tr>
            </a:tbl>
          </a:graphicData>
        </a:graphic>
      </p:graphicFrame>
      <p:graphicFrame>
        <p:nvGraphicFramePr>
          <p:cNvPr id="10" name="Table 8">
            <a:extLst>
              <a:ext uri="{FF2B5EF4-FFF2-40B4-BE49-F238E27FC236}">
                <a16:creationId xmlns:a16="http://schemas.microsoft.com/office/drawing/2014/main" id="{3C43EBD8-0903-AE9C-AC83-2A9F76F7AA00}"/>
              </a:ext>
            </a:extLst>
          </p:cNvPr>
          <p:cNvGraphicFramePr>
            <a:graphicFrameLocks/>
          </p:cNvGraphicFramePr>
          <p:nvPr>
            <p:extLst>
              <p:ext uri="{D42A27DB-BD31-4B8C-83A1-F6EECF244321}">
                <p14:modId xmlns:p14="http://schemas.microsoft.com/office/powerpoint/2010/main" val="662692912"/>
              </p:ext>
            </p:extLst>
          </p:nvPr>
        </p:nvGraphicFramePr>
        <p:xfrm>
          <a:off x="6105526" y="4205115"/>
          <a:ext cx="5405436" cy="148336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3369400">
                  <a:extLst>
                    <a:ext uri="{9D8B030D-6E8A-4147-A177-3AD203B41FA5}">
                      <a16:colId xmlns:a16="http://schemas.microsoft.com/office/drawing/2014/main" val="2794577761"/>
                    </a:ext>
                  </a:extLst>
                </a:gridCol>
                <a:gridCol w="2036036">
                  <a:extLst>
                    <a:ext uri="{9D8B030D-6E8A-4147-A177-3AD203B41FA5}">
                      <a16:colId xmlns:a16="http://schemas.microsoft.com/office/drawing/2014/main" val="2814364695"/>
                    </a:ext>
                  </a:extLst>
                </a:gridCol>
              </a:tblGrid>
              <a:tr h="370840">
                <a:tc>
                  <a:txBody>
                    <a:bodyPr/>
                    <a:lstStyle/>
                    <a:p>
                      <a:pPr algn="ctr"/>
                      <a:r>
                        <a:rPr lang="en-GB"/>
                        <a:t>Trigram</a:t>
                      </a:r>
                    </a:p>
                  </a:txBody>
                  <a:tcPr/>
                </a:tc>
                <a:tc>
                  <a:txBody>
                    <a:bodyPr/>
                    <a:lstStyle/>
                    <a:p>
                      <a:pPr algn="ctr"/>
                      <a:r>
                        <a:rPr lang="en-GB"/>
                        <a:t>Frequency</a:t>
                      </a:r>
                    </a:p>
                  </a:txBody>
                  <a:tcPr/>
                </a:tc>
                <a:extLst>
                  <a:ext uri="{0D108BD9-81ED-4DB2-BD59-A6C34878D82A}">
                    <a16:rowId xmlns:a16="http://schemas.microsoft.com/office/drawing/2014/main" val="141051433"/>
                  </a:ext>
                </a:extLst>
              </a:tr>
              <a:tr h="370840">
                <a:tc>
                  <a:txBody>
                    <a:bodyPr/>
                    <a:lstStyle/>
                    <a:p>
                      <a:pPr algn="ctr"/>
                      <a:r>
                        <a:rPr lang="en-GB"/>
                        <a:t>federal income tax</a:t>
                      </a:r>
                    </a:p>
                  </a:txBody>
                  <a:tcPr/>
                </a:tc>
                <a:tc>
                  <a:txBody>
                    <a:bodyPr/>
                    <a:lstStyle/>
                    <a:p>
                      <a:pPr algn="ctr"/>
                      <a:r>
                        <a:rPr lang="en-GB"/>
                        <a:t>595</a:t>
                      </a:r>
                    </a:p>
                  </a:txBody>
                  <a:tcPr/>
                </a:tc>
                <a:extLst>
                  <a:ext uri="{0D108BD9-81ED-4DB2-BD59-A6C34878D82A}">
                    <a16:rowId xmlns:a16="http://schemas.microsoft.com/office/drawing/2014/main" val="1031619770"/>
                  </a:ext>
                </a:extLst>
              </a:tr>
              <a:tr h="370840">
                <a:tc>
                  <a:txBody>
                    <a:bodyPr/>
                    <a:lstStyle/>
                    <a:p>
                      <a:pPr algn="ctr"/>
                      <a:r>
                        <a:rPr lang="en-GB" dirty="0"/>
                        <a:t>simplify execute win</a:t>
                      </a:r>
                    </a:p>
                  </a:txBody>
                  <a:tcPr/>
                </a:tc>
                <a:tc>
                  <a:txBody>
                    <a:bodyPr/>
                    <a:lstStyle/>
                    <a:p>
                      <a:pPr algn="ctr"/>
                      <a:r>
                        <a:rPr lang="en-GB"/>
                        <a:t>562</a:t>
                      </a:r>
                    </a:p>
                  </a:txBody>
                  <a:tcPr/>
                </a:tc>
                <a:extLst>
                  <a:ext uri="{0D108BD9-81ED-4DB2-BD59-A6C34878D82A}">
                    <a16:rowId xmlns:a16="http://schemas.microsoft.com/office/drawing/2014/main" val="2431990355"/>
                  </a:ext>
                </a:extLst>
              </a:tr>
              <a:tr h="370840">
                <a:tc>
                  <a:txBody>
                    <a:bodyPr/>
                    <a:lstStyle/>
                    <a:p>
                      <a:pPr algn="ctr"/>
                      <a:r>
                        <a:rPr lang="en-GB"/>
                        <a:t>corporate income tax</a:t>
                      </a:r>
                    </a:p>
                  </a:txBody>
                  <a:tcPr/>
                </a:tc>
                <a:tc>
                  <a:txBody>
                    <a:bodyPr/>
                    <a:lstStyle/>
                    <a:p>
                      <a:pPr algn="ctr"/>
                      <a:r>
                        <a:rPr lang="en-GB" dirty="0"/>
                        <a:t>543</a:t>
                      </a:r>
                    </a:p>
                  </a:txBody>
                  <a:tcPr/>
                </a:tc>
                <a:extLst>
                  <a:ext uri="{0D108BD9-81ED-4DB2-BD59-A6C34878D82A}">
                    <a16:rowId xmlns:a16="http://schemas.microsoft.com/office/drawing/2014/main" val="2879669127"/>
                  </a:ext>
                </a:extLst>
              </a:tr>
            </a:tbl>
          </a:graphicData>
        </a:graphic>
      </p:graphicFrame>
    </p:spTree>
    <p:extLst>
      <p:ext uri="{BB962C8B-B14F-4D97-AF65-F5344CB8AC3E}">
        <p14:creationId xmlns:p14="http://schemas.microsoft.com/office/powerpoint/2010/main" val="382686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Files on shelves">
            <a:extLst>
              <a:ext uri="{FF2B5EF4-FFF2-40B4-BE49-F238E27FC236}">
                <a16:creationId xmlns:a16="http://schemas.microsoft.com/office/drawing/2014/main" id="{F6CF5391-0F62-4320-AD9B-68C21CAC9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759" y="1053471"/>
            <a:ext cx="2898949" cy="1927492"/>
          </a:xfrm>
          <a:prstGeom prst="rect">
            <a:avLst/>
          </a:prstGeom>
        </p:spPr>
      </p:pic>
      <p:cxnSp>
        <p:nvCxnSpPr>
          <p:cNvPr id="10" name="Straight Connector 9">
            <a:extLst>
              <a:ext uri="{FF2B5EF4-FFF2-40B4-BE49-F238E27FC236}">
                <a16:creationId xmlns:a16="http://schemas.microsoft.com/office/drawing/2014/main" id="{55A00734-DF5F-4B20-8A84-CF14A5F498E5}"/>
              </a:ext>
            </a:extLst>
          </p:cNvPr>
          <p:cNvCxnSpPr>
            <a:cxnSpLocks/>
          </p:cNvCxnSpPr>
          <p:nvPr/>
        </p:nvCxnSpPr>
        <p:spPr>
          <a:xfrm>
            <a:off x="4584213" y="814917"/>
            <a:ext cx="0" cy="21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8DC927-D63C-43A7-9A50-9AA7B213B351}"/>
              </a:ext>
            </a:extLst>
          </p:cNvPr>
          <p:cNvCxnSpPr>
            <a:cxnSpLocks/>
          </p:cNvCxnSpPr>
          <p:nvPr/>
        </p:nvCxnSpPr>
        <p:spPr>
          <a:xfrm>
            <a:off x="8033635" y="799872"/>
            <a:ext cx="0" cy="2160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59E900-ED0D-4E83-9340-1214530F528E}"/>
              </a:ext>
            </a:extLst>
          </p:cNvPr>
          <p:cNvSpPr txBox="1"/>
          <p:nvPr/>
        </p:nvSpPr>
        <p:spPr>
          <a:xfrm>
            <a:off x="1683592" y="686972"/>
            <a:ext cx="2047557" cy="338554"/>
          </a:xfrm>
          <a:prstGeom prst="rect">
            <a:avLst/>
          </a:prstGeom>
          <a:noFill/>
        </p:spPr>
        <p:txBody>
          <a:bodyPr wrap="square" rtlCol="0">
            <a:spAutoFit/>
          </a:bodyPr>
          <a:lstStyle/>
          <a:p>
            <a:r>
              <a:rPr lang="en-GB" sz="1600" b="1" dirty="0"/>
              <a:t>In the beginning…</a:t>
            </a:r>
          </a:p>
        </p:txBody>
      </p:sp>
      <p:sp>
        <p:nvSpPr>
          <p:cNvPr id="45" name="TextBox 44">
            <a:extLst>
              <a:ext uri="{FF2B5EF4-FFF2-40B4-BE49-F238E27FC236}">
                <a16:creationId xmlns:a16="http://schemas.microsoft.com/office/drawing/2014/main" id="{49013965-A9C1-471F-8BFB-3D0E4BE559E5}"/>
              </a:ext>
            </a:extLst>
          </p:cNvPr>
          <p:cNvSpPr txBox="1"/>
          <p:nvPr/>
        </p:nvSpPr>
        <p:spPr>
          <a:xfrm>
            <a:off x="4752030" y="748907"/>
            <a:ext cx="3236784" cy="338554"/>
          </a:xfrm>
          <a:prstGeom prst="rect">
            <a:avLst/>
          </a:prstGeom>
          <a:noFill/>
        </p:spPr>
        <p:txBody>
          <a:bodyPr wrap="square" rtlCol="0">
            <a:spAutoFit/>
          </a:bodyPr>
          <a:lstStyle/>
          <a:p>
            <a:r>
              <a:rPr lang="en-GB" sz="1600" b="1"/>
              <a:t>What happened before BDEC…</a:t>
            </a:r>
          </a:p>
        </p:txBody>
      </p:sp>
      <p:sp>
        <p:nvSpPr>
          <p:cNvPr id="46" name="TextBox 45">
            <a:extLst>
              <a:ext uri="{FF2B5EF4-FFF2-40B4-BE49-F238E27FC236}">
                <a16:creationId xmlns:a16="http://schemas.microsoft.com/office/drawing/2014/main" id="{1328A0D7-0F1D-4529-B3DE-B8D9AB75A6E4}"/>
              </a:ext>
            </a:extLst>
          </p:cNvPr>
          <p:cNvSpPr txBox="1"/>
          <p:nvPr/>
        </p:nvSpPr>
        <p:spPr>
          <a:xfrm>
            <a:off x="8415205" y="719715"/>
            <a:ext cx="2217274" cy="338554"/>
          </a:xfrm>
          <a:prstGeom prst="rect">
            <a:avLst/>
          </a:prstGeom>
          <a:noFill/>
        </p:spPr>
        <p:txBody>
          <a:bodyPr wrap="square" rtlCol="0">
            <a:spAutoFit/>
          </a:bodyPr>
          <a:lstStyle/>
          <a:p>
            <a:r>
              <a:rPr lang="en-GB" sz="1600" b="1" dirty="0"/>
              <a:t>What we did in LB….</a:t>
            </a:r>
          </a:p>
        </p:txBody>
      </p:sp>
      <p:pic>
        <p:nvPicPr>
          <p:cNvPr id="17" name="Graphic 16" descr="Man in business attire">
            <a:extLst>
              <a:ext uri="{FF2B5EF4-FFF2-40B4-BE49-F238E27FC236}">
                <a16:creationId xmlns:a16="http://schemas.microsoft.com/office/drawing/2014/main" id="{FF12ACBA-D5FA-46BF-930F-30785DAB4A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5965" y="1879872"/>
            <a:ext cx="966785" cy="1305512"/>
          </a:xfrm>
          <a:prstGeom prst="rect">
            <a:avLst/>
          </a:prstGeom>
        </p:spPr>
      </p:pic>
      <p:pic>
        <p:nvPicPr>
          <p:cNvPr id="102" name="Graphic 101" descr="Room with laptops and chairs">
            <a:extLst>
              <a:ext uri="{FF2B5EF4-FFF2-40B4-BE49-F238E27FC236}">
                <a16:creationId xmlns:a16="http://schemas.microsoft.com/office/drawing/2014/main" id="{006C2F63-7CAD-42F0-BD41-7706170B85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88899" y="953469"/>
            <a:ext cx="2864501" cy="1544370"/>
          </a:xfrm>
          <a:prstGeom prst="rect">
            <a:avLst/>
          </a:prstGeom>
        </p:spPr>
      </p:pic>
      <p:grpSp>
        <p:nvGrpSpPr>
          <p:cNvPr id="103" name="Group 102" descr="A large team completing a largely manual process&#10;">
            <a:extLst>
              <a:ext uri="{FF2B5EF4-FFF2-40B4-BE49-F238E27FC236}">
                <a16:creationId xmlns:a16="http://schemas.microsoft.com/office/drawing/2014/main" id="{C4A26E89-EF3A-46BE-B27A-8D2427B0A41E}"/>
              </a:ext>
            </a:extLst>
          </p:cNvPr>
          <p:cNvGrpSpPr/>
          <p:nvPr/>
        </p:nvGrpSpPr>
        <p:grpSpPr>
          <a:xfrm>
            <a:off x="5103392" y="1652624"/>
            <a:ext cx="2422045" cy="1710645"/>
            <a:chOff x="4781679" y="4118475"/>
            <a:chExt cx="3229393" cy="2280860"/>
          </a:xfrm>
        </p:grpSpPr>
        <p:grpSp>
          <p:nvGrpSpPr>
            <p:cNvPr id="99" name="Group 98">
              <a:extLst>
                <a:ext uri="{FF2B5EF4-FFF2-40B4-BE49-F238E27FC236}">
                  <a16:creationId xmlns:a16="http://schemas.microsoft.com/office/drawing/2014/main" id="{C0A94F07-682B-4CDB-B35C-F9AAF1903488}"/>
                </a:ext>
              </a:extLst>
            </p:cNvPr>
            <p:cNvGrpSpPr/>
            <p:nvPr/>
          </p:nvGrpSpPr>
          <p:grpSpPr>
            <a:xfrm>
              <a:off x="7203298" y="4193329"/>
              <a:ext cx="807774" cy="1374587"/>
              <a:chOff x="8415474" y="4555683"/>
              <a:chExt cx="1257300" cy="1866757"/>
            </a:xfrm>
          </p:grpSpPr>
          <p:pic>
            <p:nvPicPr>
              <p:cNvPr id="55" name="Graphic 54" descr="Male wearing a polo shirt">
                <a:extLst>
                  <a:ext uri="{FF2B5EF4-FFF2-40B4-BE49-F238E27FC236}">
                    <a16:creationId xmlns:a16="http://schemas.microsoft.com/office/drawing/2014/main" id="{02D30897-8B1F-41EB-9C96-4371E455F9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15474" y="5165140"/>
                <a:ext cx="1257300" cy="1257300"/>
              </a:xfrm>
              <a:prstGeom prst="rect">
                <a:avLst/>
              </a:prstGeom>
            </p:spPr>
          </p:pic>
          <p:pic>
            <p:nvPicPr>
              <p:cNvPr id="67" name="Graphic 66" descr="Woman with cornrows">
                <a:extLst>
                  <a:ext uri="{FF2B5EF4-FFF2-40B4-BE49-F238E27FC236}">
                    <a16:creationId xmlns:a16="http://schemas.microsoft.com/office/drawing/2014/main" id="{001BEC5A-0B67-451A-99AC-17E3AC88AF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03042" y="4555683"/>
                <a:ext cx="781050" cy="885825"/>
              </a:xfrm>
              <a:prstGeom prst="rect">
                <a:avLst/>
              </a:prstGeom>
            </p:spPr>
          </p:pic>
          <p:pic>
            <p:nvPicPr>
              <p:cNvPr id="87" name="Graphic 86" descr="A happy face">
                <a:extLst>
                  <a:ext uri="{FF2B5EF4-FFF2-40B4-BE49-F238E27FC236}">
                    <a16:creationId xmlns:a16="http://schemas.microsoft.com/office/drawing/2014/main" id="{713A50B1-8818-4E40-A0C1-10760BE7D0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06586" y="4892754"/>
                <a:ext cx="304800" cy="314325"/>
              </a:xfrm>
              <a:prstGeom prst="rect">
                <a:avLst/>
              </a:prstGeom>
            </p:spPr>
          </p:pic>
        </p:grpSp>
        <p:grpSp>
          <p:nvGrpSpPr>
            <p:cNvPr id="94" name="Group 93">
              <a:extLst>
                <a:ext uri="{FF2B5EF4-FFF2-40B4-BE49-F238E27FC236}">
                  <a16:creationId xmlns:a16="http://schemas.microsoft.com/office/drawing/2014/main" id="{C3DB684A-ACCE-49E6-B1D9-53309B2146E9}"/>
                </a:ext>
              </a:extLst>
            </p:cNvPr>
            <p:cNvGrpSpPr/>
            <p:nvPr/>
          </p:nvGrpSpPr>
          <p:grpSpPr>
            <a:xfrm>
              <a:off x="6704996" y="4182157"/>
              <a:ext cx="813894" cy="1385759"/>
              <a:chOff x="2036552" y="4523043"/>
              <a:chExt cx="1266825" cy="1881929"/>
            </a:xfrm>
          </p:grpSpPr>
          <p:pic>
            <p:nvPicPr>
              <p:cNvPr id="51" name="Graphic 50" descr="Man with arms crossed">
                <a:extLst>
                  <a:ext uri="{FF2B5EF4-FFF2-40B4-BE49-F238E27FC236}">
                    <a16:creationId xmlns:a16="http://schemas.microsoft.com/office/drawing/2014/main" id="{9DEF4076-B0C6-4E4F-BE1F-A2265AC8EF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36552" y="5176247"/>
                <a:ext cx="1266825" cy="1228725"/>
              </a:xfrm>
              <a:prstGeom prst="rect">
                <a:avLst/>
              </a:prstGeom>
            </p:spPr>
          </p:pic>
          <p:pic>
            <p:nvPicPr>
              <p:cNvPr id="77" name="Graphic 76" descr="Man with wavy hair">
                <a:extLst>
                  <a:ext uri="{FF2B5EF4-FFF2-40B4-BE49-F238E27FC236}">
                    <a16:creationId xmlns:a16="http://schemas.microsoft.com/office/drawing/2014/main" id="{B9CAD0E8-3FEE-4E7F-A9CE-5F73073A856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97142" y="4523043"/>
                <a:ext cx="581025" cy="809625"/>
              </a:xfrm>
              <a:prstGeom prst="rect">
                <a:avLst/>
              </a:prstGeom>
            </p:spPr>
          </p:pic>
          <p:pic>
            <p:nvPicPr>
              <p:cNvPr id="89" name="Graphic 88" descr="A confused face">
                <a:extLst>
                  <a:ext uri="{FF2B5EF4-FFF2-40B4-BE49-F238E27FC236}">
                    <a16:creationId xmlns:a16="http://schemas.microsoft.com/office/drawing/2014/main" id="{569CC0F9-A21E-4E37-A6E6-425A157EDAA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616614" y="4827997"/>
                <a:ext cx="304800" cy="381000"/>
              </a:xfrm>
              <a:prstGeom prst="rect">
                <a:avLst/>
              </a:prstGeom>
            </p:spPr>
          </p:pic>
        </p:grpSp>
        <p:pic>
          <p:nvPicPr>
            <p:cNvPr id="30" name="Graphic 29" descr="Person wearing stripes">
              <a:extLst>
                <a:ext uri="{FF2B5EF4-FFF2-40B4-BE49-F238E27FC236}">
                  <a16:creationId xmlns:a16="http://schemas.microsoft.com/office/drawing/2014/main" id="{B7024395-754B-4F6C-8FA2-37B5E128489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030193" y="4136583"/>
              <a:ext cx="909827" cy="1389814"/>
            </a:xfrm>
            <a:prstGeom prst="rect">
              <a:avLst/>
            </a:prstGeom>
          </p:spPr>
        </p:pic>
        <p:pic>
          <p:nvPicPr>
            <p:cNvPr id="47" name="Graphic 46" descr="Man with facial hair">
              <a:extLst>
                <a:ext uri="{FF2B5EF4-FFF2-40B4-BE49-F238E27FC236}">
                  <a16:creationId xmlns:a16="http://schemas.microsoft.com/office/drawing/2014/main" id="{FEB47D53-3836-4734-86B7-5BCC3BB0A03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428707" y="4122679"/>
              <a:ext cx="988631" cy="1339666"/>
            </a:xfrm>
            <a:prstGeom prst="rect">
              <a:avLst/>
            </a:prstGeom>
          </p:spPr>
        </p:pic>
        <p:pic>
          <p:nvPicPr>
            <p:cNvPr id="49" name="Graphic 48" descr="Curly haired woman raising hand">
              <a:extLst>
                <a:ext uri="{FF2B5EF4-FFF2-40B4-BE49-F238E27FC236}">
                  <a16:creationId xmlns:a16="http://schemas.microsoft.com/office/drawing/2014/main" id="{CF61DE6A-086B-4582-89B0-AD794A44328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781679" y="4118475"/>
              <a:ext cx="1127024" cy="1426030"/>
            </a:xfrm>
            <a:prstGeom prst="rect">
              <a:avLst/>
            </a:prstGeom>
          </p:spPr>
        </p:pic>
        <p:grpSp>
          <p:nvGrpSpPr>
            <p:cNvPr id="95" name="Group 94">
              <a:extLst>
                <a:ext uri="{FF2B5EF4-FFF2-40B4-BE49-F238E27FC236}">
                  <a16:creationId xmlns:a16="http://schemas.microsoft.com/office/drawing/2014/main" id="{99E3E0CC-E763-493C-BE43-1F4782959B25}"/>
                </a:ext>
              </a:extLst>
            </p:cNvPr>
            <p:cNvGrpSpPr/>
            <p:nvPr/>
          </p:nvGrpSpPr>
          <p:grpSpPr>
            <a:xfrm>
              <a:off x="7071218" y="4767862"/>
              <a:ext cx="820013" cy="1279229"/>
              <a:chOff x="3512361" y="4661310"/>
              <a:chExt cx="1276350" cy="1737256"/>
            </a:xfrm>
          </p:grpSpPr>
          <p:pic>
            <p:nvPicPr>
              <p:cNvPr id="63" name="Graphic 62" descr="Man wearing t-shirt">
                <a:extLst>
                  <a:ext uri="{FF2B5EF4-FFF2-40B4-BE49-F238E27FC236}">
                    <a16:creationId xmlns:a16="http://schemas.microsoft.com/office/drawing/2014/main" id="{DFBCEFB2-3446-4321-BD79-C8BB429F02B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512361" y="5198416"/>
                <a:ext cx="1276350" cy="1200150"/>
              </a:xfrm>
              <a:prstGeom prst="rect">
                <a:avLst/>
              </a:prstGeom>
            </p:spPr>
          </p:pic>
          <p:pic>
            <p:nvPicPr>
              <p:cNvPr id="73" name="Graphic 72" descr="Man with short hair">
                <a:extLst>
                  <a:ext uri="{FF2B5EF4-FFF2-40B4-BE49-F238E27FC236}">
                    <a16:creationId xmlns:a16="http://schemas.microsoft.com/office/drawing/2014/main" id="{765F9B0E-C1A7-457D-9FC0-84B8D1C5D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55261" y="4661310"/>
                <a:ext cx="590550" cy="714375"/>
              </a:xfrm>
              <a:prstGeom prst="rect">
                <a:avLst/>
              </a:prstGeom>
            </p:spPr>
          </p:pic>
          <p:pic>
            <p:nvPicPr>
              <p:cNvPr id="79" name="Graphic 78" descr="Smiling face with teeth">
                <a:extLst>
                  <a:ext uri="{FF2B5EF4-FFF2-40B4-BE49-F238E27FC236}">
                    <a16:creationId xmlns:a16="http://schemas.microsoft.com/office/drawing/2014/main" id="{AFE5CE1F-E738-4012-84FF-C955AF5475E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071838" y="4921102"/>
                <a:ext cx="304800" cy="333375"/>
              </a:xfrm>
              <a:prstGeom prst="rect">
                <a:avLst/>
              </a:prstGeom>
            </p:spPr>
          </p:pic>
        </p:grpSp>
        <p:grpSp>
          <p:nvGrpSpPr>
            <p:cNvPr id="96" name="Group 95">
              <a:extLst>
                <a:ext uri="{FF2B5EF4-FFF2-40B4-BE49-F238E27FC236}">
                  <a16:creationId xmlns:a16="http://schemas.microsoft.com/office/drawing/2014/main" id="{A90B7D2C-774B-4D8B-9741-FEFE52C6B7D3}"/>
                </a:ext>
              </a:extLst>
            </p:cNvPr>
            <p:cNvGrpSpPr/>
            <p:nvPr/>
          </p:nvGrpSpPr>
          <p:grpSpPr>
            <a:xfrm>
              <a:off x="5342414" y="4682586"/>
              <a:ext cx="826133" cy="1341250"/>
              <a:chOff x="4698575" y="4636316"/>
              <a:chExt cx="1285875" cy="1821484"/>
            </a:xfrm>
          </p:grpSpPr>
          <p:pic>
            <p:nvPicPr>
              <p:cNvPr id="61" name="Graphic 60" descr="Man in a polo shirt">
                <a:extLst>
                  <a:ext uri="{FF2B5EF4-FFF2-40B4-BE49-F238E27FC236}">
                    <a16:creationId xmlns:a16="http://schemas.microsoft.com/office/drawing/2014/main" id="{E6BC6AD1-0B4D-4C53-95FC-DDBE8356937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698575" y="5200500"/>
                <a:ext cx="1285875" cy="1257300"/>
              </a:xfrm>
              <a:prstGeom prst="rect">
                <a:avLst/>
              </a:prstGeom>
            </p:spPr>
          </p:pic>
          <p:pic>
            <p:nvPicPr>
              <p:cNvPr id="71" name="Graphic 70" descr="Elderly woman with tied hair">
                <a:extLst>
                  <a:ext uri="{FF2B5EF4-FFF2-40B4-BE49-F238E27FC236}">
                    <a16:creationId xmlns:a16="http://schemas.microsoft.com/office/drawing/2014/main" id="{8B46AC4A-C3EE-4207-854F-7716420E3B6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052810" y="4636316"/>
                <a:ext cx="733425" cy="742950"/>
              </a:xfrm>
              <a:prstGeom prst="rect">
                <a:avLst/>
              </a:prstGeom>
            </p:spPr>
          </p:pic>
          <p:pic>
            <p:nvPicPr>
              <p:cNvPr id="85" name="Graphic 84" descr="Face with thick lips">
                <a:extLst>
                  <a:ext uri="{FF2B5EF4-FFF2-40B4-BE49-F238E27FC236}">
                    <a16:creationId xmlns:a16="http://schemas.microsoft.com/office/drawing/2014/main" id="{12D3D916-5D7F-448C-9432-5139E822618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391710" y="4962375"/>
                <a:ext cx="304800" cy="342900"/>
              </a:xfrm>
              <a:prstGeom prst="rect">
                <a:avLst/>
              </a:prstGeom>
            </p:spPr>
          </p:pic>
        </p:grpSp>
        <p:grpSp>
          <p:nvGrpSpPr>
            <p:cNvPr id="100" name="Group 99">
              <a:extLst>
                <a:ext uri="{FF2B5EF4-FFF2-40B4-BE49-F238E27FC236}">
                  <a16:creationId xmlns:a16="http://schemas.microsoft.com/office/drawing/2014/main" id="{AF4075BB-7C39-44C9-9A99-B8B89182BA3D}"/>
                </a:ext>
              </a:extLst>
            </p:cNvPr>
            <p:cNvGrpSpPr/>
            <p:nvPr/>
          </p:nvGrpSpPr>
          <p:grpSpPr>
            <a:xfrm>
              <a:off x="6537964" y="4570732"/>
              <a:ext cx="844491" cy="1471804"/>
              <a:chOff x="9525796" y="4427793"/>
              <a:chExt cx="1314450" cy="1998783"/>
            </a:xfrm>
          </p:grpSpPr>
          <p:pic>
            <p:nvPicPr>
              <p:cNvPr id="53" name="Graphic 52" descr="Male wearing polo shirt">
                <a:extLst>
                  <a:ext uri="{FF2B5EF4-FFF2-40B4-BE49-F238E27FC236}">
                    <a16:creationId xmlns:a16="http://schemas.microsoft.com/office/drawing/2014/main" id="{14617A69-DD93-4135-90C1-44D671312D6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525796" y="5150226"/>
                <a:ext cx="1314450" cy="1276350"/>
              </a:xfrm>
              <a:prstGeom prst="rect">
                <a:avLst/>
              </a:prstGeom>
            </p:spPr>
          </p:pic>
          <p:pic>
            <p:nvPicPr>
              <p:cNvPr id="65" name="Graphic 64" descr="Woman with top knot">
                <a:extLst>
                  <a:ext uri="{FF2B5EF4-FFF2-40B4-BE49-F238E27FC236}">
                    <a16:creationId xmlns:a16="http://schemas.microsoft.com/office/drawing/2014/main" id="{9A75C1B5-3BEC-46B1-930B-7BEF7AC477A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9775400" y="4427793"/>
                <a:ext cx="819150" cy="904875"/>
              </a:xfrm>
              <a:prstGeom prst="rect">
                <a:avLst/>
              </a:prstGeom>
            </p:spPr>
          </p:pic>
          <p:pic>
            <p:nvPicPr>
              <p:cNvPr id="91" name="Graphic 90" descr="A smiling woman">
                <a:extLst>
                  <a:ext uri="{FF2B5EF4-FFF2-40B4-BE49-F238E27FC236}">
                    <a16:creationId xmlns:a16="http://schemas.microsoft.com/office/drawing/2014/main" id="{2CBC0619-BFFD-41B0-B375-93972D99139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198395" y="4921101"/>
                <a:ext cx="304800" cy="333375"/>
              </a:xfrm>
              <a:prstGeom prst="rect">
                <a:avLst/>
              </a:prstGeom>
            </p:spPr>
          </p:pic>
        </p:grpSp>
        <p:grpSp>
          <p:nvGrpSpPr>
            <p:cNvPr id="98" name="Group 97">
              <a:extLst>
                <a:ext uri="{FF2B5EF4-FFF2-40B4-BE49-F238E27FC236}">
                  <a16:creationId xmlns:a16="http://schemas.microsoft.com/office/drawing/2014/main" id="{C9802A87-7D62-447E-9E4B-9A3CCEB24221}"/>
                </a:ext>
              </a:extLst>
            </p:cNvPr>
            <p:cNvGrpSpPr/>
            <p:nvPr/>
          </p:nvGrpSpPr>
          <p:grpSpPr>
            <a:xfrm>
              <a:off x="5911577" y="4685928"/>
              <a:ext cx="893447" cy="1319260"/>
              <a:chOff x="7184600" y="4617596"/>
              <a:chExt cx="1390650" cy="1791621"/>
            </a:xfrm>
          </p:grpSpPr>
          <p:pic>
            <p:nvPicPr>
              <p:cNvPr id="57" name="Graphic 56" descr="Man holding a coffee mug">
                <a:extLst>
                  <a:ext uri="{FF2B5EF4-FFF2-40B4-BE49-F238E27FC236}">
                    <a16:creationId xmlns:a16="http://schemas.microsoft.com/office/drawing/2014/main" id="{14690048-F1E2-4A1E-9D4D-0E4EBD975EC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184600" y="5142392"/>
                <a:ext cx="1390650" cy="1266825"/>
              </a:xfrm>
              <a:prstGeom prst="rect">
                <a:avLst/>
              </a:prstGeom>
            </p:spPr>
          </p:pic>
          <p:pic>
            <p:nvPicPr>
              <p:cNvPr id="69" name="Graphic 68" descr="Man with flat top hair">
                <a:extLst>
                  <a:ext uri="{FF2B5EF4-FFF2-40B4-BE49-F238E27FC236}">
                    <a16:creationId xmlns:a16="http://schemas.microsoft.com/office/drawing/2014/main" id="{B8B6AD78-9E81-42FD-BE76-D9402ECFEA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639846" y="4617596"/>
                <a:ext cx="581025" cy="704850"/>
              </a:xfrm>
              <a:prstGeom prst="rect">
                <a:avLst/>
              </a:prstGeom>
            </p:spPr>
          </p:pic>
          <p:pic>
            <p:nvPicPr>
              <p:cNvPr id="93" name="Graphic 92" descr="An eating face">
                <a:extLst>
                  <a:ext uri="{FF2B5EF4-FFF2-40B4-BE49-F238E27FC236}">
                    <a16:creationId xmlns:a16="http://schemas.microsoft.com/office/drawing/2014/main" id="{720EC323-ED3A-4946-A017-2FBF884552C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7841012" y="4918080"/>
                <a:ext cx="304800" cy="314325"/>
              </a:xfrm>
              <a:prstGeom prst="rect">
                <a:avLst/>
              </a:prstGeom>
            </p:spPr>
          </p:pic>
        </p:grpSp>
        <p:grpSp>
          <p:nvGrpSpPr>
            <p:cNvPr id="97" name="Group 96">
              <a:extLst>
                <a:ext uri="{FF2B5EF4-FFF2-40B4-BE49-F238E27FC236}">
                  <a16:creationId xmlns:a16="http://schemas.microsoft.com/office/drawing/2014/main" id="{DB8E6F27-B2BC-4A37-B60B-960E9C1940FA}"/>
                </a:ext>
              </a:extLst>
            </p:cNvPr>
            <p:cNvGrpSpPr/>
            <p:nvPr/>
          </p:nvGrpSpPr>
          <p:grpSpPr>
            <a:xfrm>
              <a:off x="6273571" y="5048927"/>
              <a:ext cx="838372" cy="1350408"/>
              <a:chOff x="5965610" y="4604747"/>
              <a:chExt cx="1304925" cy="1833921"/>
            </a:xfrm>
          </p:grpSpPr>
          <p:pic>
            <p:nvPicPr>
              <p:cNvPr id="59" name="Graphic 58" descr="Man crossing arms">
                <a:extLst>
                  <a:ext uri="{FF2B5EF4-FFF2-40B4-BE49-F238E27FC236}">
                    <a16:creationId xmlns:a16="http://schemas.microsoft.com/office/drawing/2014/main" id="{4F989FE3-5C97-41CA-BD1F-D16163776AD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965610" y="5190893"/>
                <a:ext cx="1304925" cy="1247775"/>
              </a:xfrm>
              <a:prstGeom prst="rect">
                <a:avLst/>
              </a:prstGeom>
            </p:spPr>
          </p:pic>
          <p:pic>
            <p:nvPicPr>
              <p:cNvPr id="75" name="Graphic 74" descr="Man with thick hair">
                <a:extLst>
                  <a:ext uri="{FF2B5EF4-FFF2-40B4-BE49-F238E27FC236}">
                    <a16:creationId xmlns:a16="http://schemas.microsoft.com/office/drawing/2014/main" id="{625C52E6-F6B7-4D5E-9EB5-4243EA0178D8}"/>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54750" y="4604747"/>
                <a:ext cx="695325" cy="762000"/>
              </a:xfrm>
              <a:prstGeom prst="rect">
                <a:avLst/>
              </a:prstGeom>
            </p:spPr>
          </p:pic>
          <p:pic>
            <p:nvPicPr>
              <p:cNvPr id="81" name="Graphic 80" descr="A smiling face">
                <a:extLst>
                  <a:ext uri="{FF2B5EF4-FFF2-40B4-BE49-F238E27FC236}">
                    <a16:creationId xmlns:a16="http://schemas.microsoft.com/office/drawing/2014/main" id="{A39D18A4-33E0-4DAC-8E7A-4CCA71AF1EE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512452" y="4918081"/>
                <a:ext cx="304800" cy="314325"/>
              </a:xfrm>
              <a:prstGeom prst="rect">
                <a:avLst/>
              </a:prstGeom>
            </p:spPr>
          </p:pic>
        </p:grpSp>
      </p:grpSp>
      <p:pic>
        <p:nvPicPr>
          <p:cNvPr id="105" name="Picture 104" descr="Scientist looking looking at a futuristic display with data">
            <a:extLst>
              <a:ext uri="{FF2B5EF4-FFF2-40B4-BE49-F238E27FC236}">
                <a16:creationId xmlns:a16="http://schemas.microsoft.com/office/drawing/2014/main" id="{68094E8E-40EC-491A-B1EF-706A6C07B56C}"/>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8495868" y="1168807"/>
            <a:ext cx="2589053" cy="17268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6" name="TextBox 105">
            <a:extLst>
              <a:ext uri="{FF2B5EF4-FFF2-40B4-BE49-F238E27FC236}">
                <a16:creationId xmlns:a16="http://schemas.microsoft.com/office/drawing/2014/main" id="{624B710B-3F3A-42D6-AAF5-4EF77A621432}"/>
              </a:ext>
            </a:extLst>
          </p:cNvPr>
          <p:cNvSpPr txBox="1"/>
          <p:nvPr/>
        </p:nvSpPr>
        <p:spPr>
          <a:xfrm>
            <a:off x="5850646" y="1190378"/>
            <a:ext cx="880769" cy="430887"/>
          </a:xfrm>
          <a:prstGeom prst="rect">
            <a:avLst/>
          </a:prstGeom>
          <a:noFill/>
        </p:spPr>
        <p:txBody>
          <a:bodyPr wrap="square" rtlCol="0">
            <a:spAutoFit/>
          </a:bodyPr>
          <a:lstStyle/>
          <a:p>
            <a:r>
              <a:rPr lang="en-GB" sz="1100" b="1"/>
              <a:t>HPeD &amp; DT Search</a:t>
            </a:r>
          </a:p>
        </p:txBody>
      </p:sp>
      <p:sp>
        <p:nvSpPr>
          <p:cNvPr id="107" name="TextBox 106">
            <a:extLst>
              <a:ext uri="{FF2B5EF4-FFF2-40B4-BE49-F238E27FC236}">
                <a16:creationId xmlns:a16="http://schemas.microsoft.com/office/drawing/2014/main" id="{A6DF72B2-D96A-434E-BD53-4E48BC90A54B}"/>
              </a:ext>
            </a:extLst>
          </p:cNvPr>
          <p:cNvSpPr txBox="1"/>
          <p:nvPr/>
        </p:nvSpPr>
        <p:spPr>
          <a:xfrm>
            <a:off x="8605109" y="1231578"/>
            <a:ext cx="1164263" cy="369332"/>
          </a:xfrm>
          <a:prstGeom prst="rect">
            <a:avLst/>
          </a:prstGeom>
          <a:noFill/>
        </p:spPr>
        <p:txBody>
          <a:bodyPr wrap="square" rtlCol="0">
            <a:spAutoFit/>
          </a:bodyPr>
          <a:lstStyle/>
          <a:p>
            <a:r>
              <a:rPr lang="en-GB" b="1" dirty="0"/>
              <a:t>BDEC</a:t>
            </a:r>
          </a:p>
        </p:txBody>
      </p:sp>
      <p:sp>
        <p:nvSpPr>
          <p:cNvPr id="108" name="TextBox 107">
            <a:extLst>
              <a:ext uri="{FF2B5EF4-FFF2-40B4-BE49-F238E27FC236}">
                <a16:creationId xmlns:a16="http://schemas.microsoft.com/office/drawing/2014/main" id="{0DDDBA2F-3359-4CE3-B9EC-A4A0582CF69B}"/>
              </a:ext>
            </a:extLst>
          </p:cNvPr>
          <p:cNvSpPr txBox="1"/>
          <p:nvPr/>
        </p:nvSpPr>
        <p:spPr>
          <a:xfrm>
            <a:off x="1448554" y="3578423"/>
            <a:ext cx="3008447" cy="1569660"/>
          </a:xfrm>
          <a:prstGeom prst="rect">
            <a:avLst/>
          </a:prstGeom>
          <a:noFill/>
          <a:ln>
            <a:solidFill>
              <a:schemeClr val="tx1"/>
            </a:solidFill>
          </a:ln>
        </p:spPr>
        <p:txBody>
          <a:bodyPr wrap="square" rtlCol="0">
            <a:spAutoFit/>
          </a:bodyPr>
          <a:lstStyle/>
          <a:p>
            <a:pPr algn="l"/>
            <a:r>
              <a:rPr lang="en-GB" sz="1200" b="1"/>
              <a:t>Process:	</a:t>
            </a:r>
          </a:p>
          <a:p>
            <a:pPr algn="l"/>
            <a:r>
              <a:rPr lang="en-GB" sz="1200"/>
              <a:t>Fully manual process</a:t>
            </a:r>
          </a:p>
          <a:p>
            <a:pPr algn="l"/>
            <a:r>
              <a:rPr lang="en-GB" sz="1200"/>
              <a:t>Often these reviews were avoided /deferred</a:t>
            </a:r>
          </a:p>
          <a:p>
            <a:pPr algn="l"/>
            <a:endParaRPr lang="en-GB" sz="1200" b="1"/>
          </a:p>
          <a:p>
            <a:pPr algn="l"/>
            <a:r>
              <a:rPr lang="en-GB" sz="1200" b="1"/>
              <a:t>Resources:	</a:t>
            </a:r>
            <a:r>
              <a:rPr lang="en-GB" sz="1200"/>
              <a:t>12+ Tax Professionals</a:t>
            </a:r>
          </a:p>
          <a:p>
            <a:pPr algn="l"/>
            <a:endParaRPr lang="en-GB" sz="1200"/>
          </a:p>
          <a:p>
            <a:r>
              <a:rPr lang="en-GB" sz="1200" b="1"/>
              <a:t>Timelines:	</a:t>
            </a:r>
            <a:r>
              <a:rPr lang="en-GB" sz="1200"/>
              <a:t>At least 6 months</a:t>
            </a:r>
            <a:endParaRPr lang="en-GB" sz="1200" b="1"/>
          </a:p>
        </p:txBody>
      </p:sp>
      <p:sp>
        <p:nvSpPr>
          <p:cNvPr id="109" name="TextBox 108">
            <a:extLst>
              <a:ext uri="{FF2B5EF4-FFF2-40B4-BE49-F238E27FC236}">
                <a16:creationId xmlns:a16="http://schemas.microsoft.com/office/drawing/2014/main" id="{2EA6EF5C-B013-40BD-B5CA-E06908DF5E79}"/>
              </a:ext>
            </a:extLst>
          </p:cNvPr>
          <p:cNvSpPr txBox="1"/>
          <p:nvPr/>
        </p:nvSpPr>
        <p:spPr>
          <a:xfrm>
            <a:off x="4821957" y="3603433"/>
            <a:ext cx="2852675" cy="1569660"/>
          </a:xfrm>
          <a:prstGeom prst="rect">
            <a:avLst/>
          </a:prstGeom>
          <a:noFill/>
          <a:ln>
            <a:solidFill>
              <a:schemeClr val="tx1"/>
            </a:solidFill>
          </a:ln>
        </p:spPr>
        <p:txBody>
          <a:bodyPr wrap="square" rtlCol="0">
            <a:spAutoFit/>
          </a:bodyPr>
          <a:lstStyle/>
          <a:p>
            <a:pPr algn="l"/>
            <a:r>
              <a:rPr lang="en-GB" sz="1200" b="1"/>
              <a:t>Process:	</a:t>
            </a:r>
          </a:p>
          <a:p>
            <a:pPr algn="l"/>
            <a:r>
              <a:rPr lang="en-GB" sz="1200"/>
              <a:t>Mostly manual process</a:t>
            </a:r>
          </a:p>
          <a:p>
            <a:pPr algn="l"/>
            <a:r>
              <a:rPr lang="en-GB" sz="1200"/>
              <a:t>Reviews completed when other options exhausted</a:t>
            </a:r>
            <a:endParaRPr lang="en-GB" sz="1200" b="1"/>
          </a:p>
          <a:p>
            <a:pPr algn="l"/>
            <a:endParaRPr lang="en-GB" sz="1200" b="1"/>
          </a:p>
          <a:p>
            <a:pPr algn="l"/>
            <a:r>
              <a:rPr lang="en-GB" sz="1200" b="1"/>
              <a:t>Resources:	</a:t>
            </a:r>
            <a:r>
              <a:rPr lang="en-GB" sz="1200"/>
              <a:t>10 -12 Tax Professionals</a:t>
            </a:r>
          </a:p>
          <a:p>
            <a:pPr algn="l"/>
            <a:endParaRPr lang="en-GB" sz="1200"/>
          </a:p>
          <a:p>
            <a:r>
              <a:rPr lang="en-GB" sz="1200" b="1"/>
              <a:t>Timelines:	</a:t>
            </a:r>
            <a:r>
              <a:rPr lang="en-GB" sz="1200"/>
              <a:t>3 - 6 months</a:t>
            </a:r>
            <a:endParaRPr lang="en-GB" sz="1200" b="1"/>
          </a:p>
        </p:txBody>
      </p:sp>
      <p:sp>
        <p:nvSpPr>
          <p:cNvPr id="110" name="TextBox 109">
            <a:extLst>
              <a:ext uri="{FF2B5EF4-FFF2-40B4-BE49-F238E27FC236}">
                <a16:creationId xmlns:a16="http://schemas.microsoft.com/office/drawing/2014/main" id="{D78DDA1A-43C7-4971-AE44-4E2D91E80A91}"/>
              </a:ext>
            </a:extLst>
          </p:cNvPr>
          <p:cNvSpPr txBox="1"/>
          <p:nvPr/>
        </p:nvSpPr>
        <p:spPr>
          <a:xfrm>
            <a:off x="8226057" y="3594380"/>
            <a:ext cx="2902165" cy="1569660"/>
          </a:xfrm>
          <a:prstGeom prst="rect">
            <a:avLst/>
          </a:prstGeom>
          <a:noFill/>
          <a:ln>
            <a:solidFill>
              <a:schemeClr val="tx1"/>
            </a:solidFill>
          </a:ln>
        </p:spPr>
        <p:txBody>
          <a:bodyPr wrap="square" rtlCol="0">
            <a:spAutoFit/>
          </a:bodyPr>
          <a:lstStyle/>
          <a:p>
            <a:pPr algn="l"/>
            <a:r>
              <a:rPr lang="en-GB" sz="1200" b="1"/>
              <a:t>Process:	</a:t>
            </a:r>
          </a:p>
          <a:p>
            <a:pPr algn="l"/>
            <a:r>
              <a:rPr lang="en-GB" sz="1200"/>
              <a:t>Data driven process</a:t>
            </a:r>
          </a:p>
          <a:p>
            <a:pPr algn="l"/>
            <a:r>
              <a:rPr lang="en-GB" sz="1200"/>
              <a:t>Regularly completed reviews</a:t>
            </a:r>
          </a:p>
          <a:p>
            <a:pPr algn="l"/>
            <a:endParaRPr lang="en-GB" sz="1200" b="1"/>
          </a:p>
          <a:p>
            <a:pPr algn="l"/>
            <a:r>
              <a:rPr lang="en-GB" sz="1200" b="1"/>
              <a:t>Resources:	</a:t>
            </a:r>
            <a:r>
              <a:rPr lang="en-GB" sz="1200"/>
              <a:t>3-4 Tax Professionals, 3-4 Analysts</a:t>
            </a:r>
          </a:p>
          <a:p>
            <a:pPr algn="l"/>
            <a:endParaRPr lang="en-GB" sz="1200"/>
          </a:p>
          <a:p>
            <a:r>
              <a:rPr lang="en-GB" sz="1200" b="1"/>
              <a:t>Timelines:	</a:t>
            </a:r>
            <a:r>
              <a:rPr lang="en-GB" sz="1200"/>
              <a:t>6 – 8 Weeks on average</a:t>
            </a:r>
          </a:p>
        </p:txBody>
      </p:sp>
      <p:sp>
        <p:nvSpPr>
          <p:cNvPr id="5" name="Title 1">
            <a:extLst>
              <a:ext uri="{FF2B5EF4-FFF2-40B4-BE49-F238E27FC236}">
                <a16:creationId xmlns:a16="http://schemas.microsoft.com/office/drawing/2014/main" id="{824455B6-CA61-54C8-7F2F-590147B2EF70}"/>
              </a:ext>
            </a:extLst>
          </p:cNvPr>
          <p:cNvSpPr>
            <a:spLocks noGrp="1"/>
          </p:cNvSpPr>
          <p:nvPr>
            <p:ph type="title"/>
          </p:nvPr>
        </p:nvSpPr>
        <p:spPr>
          <a:xfrm>
            <a:off x="1981200" y="44624"/>
            <a:ext cx="8229600" cy="831850"/>
          </a:xfrm>
        </p:spPr>
        <p:txBody>
          <a:bodyPr/>
          <a:lstStyle/>
          <a:p>
            <a:r>
              <a:rPr lang="en-GB"/>
              <a:t>BDEC in Large Business</a:t>
            </a:r>
          </a:p>
        </p:txBody>
      </p:sp>
      <p:sp>
        <p:nvSpPr>
          <p:cNvPr id="2" name="Footer Placeholder 1">
            <a:extLst>
              <a:ext uri="{FF2B5EF4-FFF2-40B4-BE49-F238E27FC236}">
                <a16:creationId xmlns:a16="http://schemas.microsoft.com/office/drawing/2014/main" id="{B391C586-9250-C469-C9FD-CA98A63C9235}"/>
              </a:ext>
            </a:extLst>
          </p:cNvPr>
          <p:cNvSpPr>
            <a:spLocks noGrp="1"/>
          </p:cNvSpPr>
          <p:nvPr>
            <p:ph type="ftr" sz="quarter" idx="11"/>
          </p:nvPr>
        </p:nvSpPr>
        <p:spPr/>
        <p:txBody>
          <a:bodyPr/>
          <a:lstStyle/>
          <a:p>
            <a:r>
              <a:rPr lang="en-GB"/>
              <a:t>|  OFFICIAL  |   BDEC Overview for LB Auditors  |</a:t>
            </a:r>
          </a:p>
        </p:txBody>
      </p:sp>
      <p:sp>
        <p:nvSpPr>
          <p:cNvPr id="3" name="Slide Number Placeholder 2">
            <a:extLst>
              <a:ext uri="{FF2B5EF4-FFF2-40B4-BE49-F238E27FC236}">
                <a16:creationId xmlns:a16="http://schemas.microsoft.com/office/drawing/2014/main" id="{464258D5-37E8-2F1C-A49E-9B9E75B0C574}"/>
              </a:ext>
            </a:extLst>
          </p:cNvPr>
          <p:cNvSpPr>
            <a:spLocks noGrp="1"/>
          </p:cNvSpPr>
          <p:nvPr>
            <p:ph type="sldNum" sz="quarter" idx="10"/>
          </p:nvPr>
        </p:nvSpPr>
        <p:spPr/>
        <p:txBody>
          <a:bodyPr/>
          <a:lstStyle/>
          <a:p>
            <a:pPr>
              <a:defRPr/>
            </a:pPr>
            <a:fld id="{ACE97B3A-1F64-4EFF-ABCA-E9A830ED5156}" type="slidenum">
              <a:rPr lang="en-US" smtClean="0"/>
              <a:pPr>
                <a:defRPr/>
              </a:pPr>
              <a:t>4</a:t>
            </a:fld>
            <a:endParaRPr lang="en-US" dirty="0"/>
          </a:p>
        </p:txBody>
      </p:sp>
    </p:spTree>
    <p:extLst>
      <p:ext uri="{BB962C8B-B14F-4D97-AF65-F5344CB8AC3E}">
        <p14:creationId xmlns:p14="http://schemas.microsoft.com/office/powerpoint/2010/main" val="12195683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C1BCB-8AE9-5A72-5D09-9486F48FA2F5}"/>
              </a:ext>
            </a:extLst>
          </p:cNvPr>
          <p:cNvSpPr>
            <a:spLocks noGrp="1"/>
          </p:cNvSpPr>
          <p:nvPr>
            <p:ph type="sldNum" sz="quarter" idx="18"/>
          </p:nvPr>
        </p:nvSpPr>
        <p:spPr/>
        <p:txBody>
          <a:bodyPr/>
          <a:lstStyle/>
          <a:p>
            <a:fld id="{3D3F7771-BA92-784A-B6DD-D9CB8E3BB7BB}" type="slidenum">
              <a:rPr lang="en-GB" smtClean="0"/>
              <a:pPr/>
              <a:t>40</a:t>
            </a:fld>
            <a:endParaRPr lang="en-GB"/>
          </a:p>
        </p:txBody>
      </p:sp>
      <p:sp>
        <p:nvSpPr>
          <p:cNvPr id="18" name="Text Placeholder 17">
            <a:extLst>
              <a:ext uri="{FF2B5EF4-FFF2-40B4-BE49-F238E27FC236}">
                <a16:creationId xmlns:a16="http://schemas.microsoft.com/office/drawing/2014/main" id="{10FEF876-B357-288E-EE91-F17269768E37}"/>
              </a:ext>
            </a:extLst>
          </p:cNvPr>
          <p:cNvSpPr>
            <a:spLocks noGrp="1"/>
          </p:cNvSpPr>
          <p:nvPr>
            <p:ph type="body" sz="quarter" idx="13"/>
          </p:nvPr>
        </p:nvSpPr>
        <p:spPr>
          <a:xfrm>
            <a:off x="681039" y="2822183"/>
            <a:ext cx="3467450" cy="3350015"/>
          </a:xfrm>
        </p:spPr>
        <p:txBody>
          <a:bodyPr/>
          <a:lstStyle/>
          <a:p>
            <a:r>
              <a:rPr lang="en-GB" sz="2000" b="1" dirty="0">
                <a:solidFill>
                  <a:schemeClr val="accent1"/>
                </a:solidFill>
              </a:rPr>
              <a:t>Probability distribution, per document, within topics</a:t>
            </a:r>
          </a:p>
          <a:p>
            <a:endParaRPr lang="en-GB" sz="2000" b="1" dirty="0">
              <a:solidFill>
                <a:schemeClr val="accent4">
                  <a:lumMod val="75000"/>
                </a:schemeClr>
              </a:solidFill>
            </a:endParaRPr>
          </a:p>
          <a:p>
            <a:r>
              <a:rPr lang="en-GB" sz="2000" b="1" dirty="0">
                <a:solidFill>
                  <a:srgbClr val="00B0F0"/>
                </a:solidFill>
              </a:rPr>
              <a:t>Invariably some cross over</a:t>
            </a:r>
          </a:p>
          <a:p>
            <a:endParaRPr lang="en-GB" sz="2000" b="1" dirty="0">
              <a:solidFill>
                <a:schemeClr val="accent4">
                  <a:lumMod val="75000"/>
                </a:schemeClr>
              </a:solidFill>
            </a:endParaRPr>
          </a:p>
          <a:p>
            <a:r>
              <a:rPr lang="en-GB" sz="2000" b="1" dirty="0">
                <a:solidFill>
                  <a:schemeClr val="accent4">
                    <a:lumMod val="75000"/>
                  </a:schemeClr>
                </a:solidFill>
              </a:rPr>
              <a:t>Take cut offs for interesting topics, e.g. P&gt;0.6?</a:t>
            </a:r>
          </a:p>
        </p:txBody>
      </p:sp>
      <p:sp>
        <p:nvSpPr>
          <p:cNvPr id="17" name="Subtitle 16">
            <a:extLst>
              <a:ext uri="{FF2B5EF4-FFF2-40B4-BE49-F238E27FC236}">
                <a16:creationId xmlns:a16="http://schemas.microsoft.com/office/drawing/2014/main" id="{FEB99252-6CC1-B1C3-C842-C35BB2BDCDB1}"/>
              </a:ext>
            </a:extLst>
          </p:cNvPr>
          <p:cNvSpPr>
            <a:spLocks noGrp="1"/>
          </p:cNvSpPr>
          <p:nvPr>
            <p:ph type="subTitle" idx="1"/>
          </p:nvPr>
        </p:nvSpPr>
        <p:spPr/>
        <p:txBody>
          <a:bodyPr/>
          <a:lstStyle/>
          <a:p>
            <a:r>
              <a:rPr lang="en-GB" dirty="0"/>
              <a:t>Gamma Matrix</a:t>
            </a:r>
          </a:p>
        </p:txBody>
      </p:sp>
      <p:sp>
        <p:nvSpPr>
          <p:cNvPr id="4" name="Title 3">
            <a:extLst>
              <a:ext uri="{FF2B5EF4-FFF2-40B4-BE49-F238E27FC236}">
                <a16:creationId xmlns:a16="http://schemas.microsoft.com/office/drawing/2014/main" id="{FBA7D497-2EF6-6F0B-FACB-D8C0D059932A}"/>
              </a:ext>
            </a:extLst>
          </p:cNvPr>
          <p:cNvSpPr>
            <a:spLocks noGrp="1"/>
          </p:cNvSpPr>
          <p:nvPr>
            <p:ph type="ctrTitle"/>
          </p:nvPr>
        </p:nvSpPr>
        <p:spPr>
          <a:xfrm>
            <a:off x="681037" y="685800"/>
            <a:ext cx="5414961" cy="461665"/>
          </a:xfrm>
        </p:spPr>
        <p:txBody>
          <a:bodyPr/>
          <a:lstStyle/>
          <a:p>
            <a:r>
              <a:rPr lang="en-GB" dirty="0"/>
              <a:t>What documents to review?</a:t>
            </a:r>
          </a:p>
        </p:txBody>
      </p:sp>
      <p:sp>
        <p:nvSpPr>
          <p:cNvPr id="5" name="Content Placeholder 4">
            <a:extLst>
              <a:ext uri="{FF2B5EF4-FFF2-40B4-BE49-F238E27FC236}">
                <a16:creationId xmlns:a16="http://schemas.microsoft.com/office/drawing/2014/main" id="{0E3170B0-2BC5-B26C-6C71-9363E9B165CC}"/>
              </a:ext>
            </a:extLst>
          </p:cNvPr>
          <p:cNvSpPr>
            <a:spLocks noGrp="1"/>
          </p:cNvSpPr>
          <p:nvPr>
            <p:ph sz="quarter" idx="16"/>
          </p:nvPr>
        </p:nvSpPr>
        <p:spPr/>
        <p:txBody>
          <a:bodyPr/>
          <a:lstStyle/>
          <a:p>
            <a:endParaRPr lang="en-GB" dirty="0"/>
          </a:p>
        </p:txBody>
      </p:sp>
      <p:graphicFrame>
        <p:nvGraphicFramePr>
          <p:cNvPr id="6" name="Table 12">
            <a:extLst>
              <a:ext uri="{FF2B5EF4-FFF2-40B4-BE49-F238E27FC236}">
                <a16:creationId xmlns:a16="http://schemas.microsoft.com/office/drawing/2014/main" id="{9FC340AF-06EA-4A49-3907-EF5623A557A1}"/>
              </a:ext>
            </a:extLst>
          </p:cNvPr>
          <p:cNvGraphicFramePr>
            <a:graphicFrameLocks noGrp="1"/>
          </p:cNvGraphicFramePr>
          <p:nvPr>
            <p:extLst>
              <p:ext uri="{D42A27DB-BD31-4B8C-83A1-F6EECF244321}">
                <p14:modId xmlns:p14="http://schemas.microsoft.com/office/powerpoint/2010/main" val="1485916567"/>
              </p:ext>
            </p:extLst>
          </p:nvPr>
        </p:nvGraphicFramePr>
        <p:xfrm>
          <a:off x="6342577" y="841484"/>
          <a:ext cx="5601256" cy="373590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588438">
                  <a:extLst>
                    <a:ext uri="{9D8B030D-6E8A-4147-A177-3AD203B41FA5}">
                      <a16:colId xmlns:a16="http://schemas.microsoft.com/office/drawing/2014/main" val="611049547"/>
                    </a:ext>
                  </a:extLst>
                </a:gridCol>
                <a:gridCol w="733061">
                  <a:extLst>
                    <a:ext uri="{9D8B030D-6E8A-4147-A177-3AD203B41FA5}">
                      <a16:colId xmlns:a16="http://schemas.microsoft.com/office/drawing/2014/main" val="1369128532"/>
                    </a:ext>
                  </a:extLst>
                </a:gridCol>
                <a:gridCol w="955890">
                  <a:extLst>
                    <a:ext uri="{9D8B030D-6E8A-4147-A177-3AD203B41FA5}">
                      <a16:colId xmlns:a16="http://schemas.microsoft.com/office/drawing/2014/main" val="878618563"/>
                    </a:ext>
                  </a:extLst>
                </a:gridCol>
                <a:gridCol w="967658">
                  <a:extLst>
                    <a:ext uri="{9D8B030D-6E8A-4147-A177-3AD203B41FA5}">
                      <a16:colId xmlns:a16="http://schemas.microsoft.com/office/drawing/2014/main" val="1899314175"/>
                    </a:ext>
                  </a:extLst>
                </a:gridCol>
                <a:gridCol w="707294">
                  <a:extLst>
                    <a:ext uri="{9D8B030D-6E8A-4147-A177-3AD203B41FA5}">
                      <a16:colId xmlns:a16="http://schemas.microsoft.com/office/drawing/2014/main" val="871790094"/>
                    </a:ext>
                  </a:extLst>
                </a:gridCol>
                <a:gridCol w="648915">
                  <a:extLst>
                    <a:ext uri="{9D8B030D-6E8A-4147-A177-3AD203B41FA5}">
                      <a16:colId xmlns:a16="http://schemas.microsoft.com/office/drawing/2014/main" val="1602817126"/>
                    </a:ext>
                  </a:extLst>
                </a:gridCol>
              </a:tblGrid>
              <a:tr h="1116408">
                <a:tc>
                  <a:txBody>
                    <a:bodyPr/>
                    <a:lstStyle/>
                    <a:p>
                      <a:endParaRPr lang="en-GB" sz="1400" dirty="0"/>
                    </a:p>
                  </a:txBody>
                  <a:tcPr/>
                </a:tc>
                <a:tc>
                  <a:txBody>
                    <a:bodyPr/>
                    <a:lstStyle/>
                    <a:p>
                      <a:pPr algn="ctr"/>
                      <a:r>
                        <a:rPr lang="en-GB" sz="1400" dirty="0"/>
                        <a:t>1 – News-letter</a:t>
                      </a:r>
                    </a:p>
                  </a:txBody>
                  <a:tcPr/>
                </a:tc>
                <a:tc>
                  <a:txBody>
                    <a:bodyPr/>
                    <a:lstStyle/>
                    <a:p>
                      <a:pPr algn="ctr"/>
                      <a:r>
                        <a:rPr lang="en-GB" sz="1400" dirty="0"/>
                        <a:t>2 – Tax</a:t>
                      </a:r>
                    </a:p>
                    <a:p>
                      <a:pPr algn="ctr"/>
                      <a:r>
                        <a:rPr lang="en-GB" sz="1400" dirty="0"/>
                        <a:t>Planning</a:t>
                      </a:r>
                    </a:p>
                  </a:txBody>
                  <a:tcPr/>
                </a:tc>
                <a:tc>
                  <a:txBody>
                    <a:bodyPr/>
                    <a:lstStyle/>
                    <a:p>
                      <a:pPr algn="ctr"/>
                      <a:r>
                        <a:rPr lang="en-GB" sz="1400" dirty="0"/>
                        <a:t>3 – Project</a:t>
                      </a:r>
                    </a:p>
                    <a:p>
                      <a:pPr algn="ctr"/>
                      <a:r>
                        <a:rPr lang="en-GB" sz="1400" dirty="0"/>
                        <a:t>Essex</a:t>
                      </a:r>
                    </a:p>
                  </a:txBody>
                  <a:tcPr/>
                </a:tc>
                <a:tc>
                  <a:txBody>
                    <a:bodyPr/>
                    <a:lstStyle/>
                    <a:p>
                      <a:pPr algn="ctr"/>
                      <a:r>
                        <a:rPr lang="en-GB" sz="1400" dirty="0"/>
                        <a:t>4 - Legal</a:t>
                      </a:r>
                    </a:p>
                  </a:txBody>
                  <a:tcPr/>
                </a:tc>
                <a:tc>
                  <a:txBody>
                    <a:bodyPr/>
                    <a:lstStyle/>
                    <a:p>
                      <a:pPr algn="ctr"/>
                      <a:r>
                        <a:rPr lang="en-GB" sz="1400" dirty="0"/>
                        <a:t>Total</a:t>
                      </a:r>
                    </a:p>
                  </a:txBody>
                  <a:tcPr/>
                </a:tc>
                <a:extLst>
                  <a:ext uri="{0D108BD9-81ED-4DB2-BD59-A6C34878D82A}">
                    <a16:rowId xmlns:a16="http://schemas.microsoft.com/office/drawing/2014/main" val="2895207880"/>
                  </a:ext>
                </a:extLst>
              </a:tr>
              <a:tr h="328117">
                <a:tc>
                  <a:txBody>
                    <a:bodyPr/>
                    <a:lstStyle/>
                    <a:p>
                      <a:r>
                        <a:rPr lang="en-GB" b="1" dirty="0"/>
                        <a:t>Document 1</a:t>
                      </a:r>
                    </a:p>
                  </a:txBody>
                  <a:tcPr/>
                </a:tc>
                <a:tc>
                  <a:txBody>
                    <a:bodyPr/>
                    <a:lstStyle/>
                    <a:p>
                      <a:pPr algn="ctr"/>
                      <a:r>
                        <a:rPr lang="en-GB" dirty="0"/>
                        <a:t>0.9</a:t>
                      </a:r>
                    </a:p>
                  </a:txBody>
                  <a:tcPr/>
                </a:tc>
                <a:tc>
                  <a:txBody>
                    <a:bodyPr/>
                    <a:lstStyle/>
                    <a:p>
                      <a:pPr algn="ctr"/>
                      <a:r>
                        <a:rPr lang="en-GB" dirty="0"/>
                        <a:t>0</a:t>
                      </a:r>
                    </a:p>
                  </a:txBody>
                  <a:tcPr/>
                </a:tc>
                <a:tc>
                  <a:txBody>
                    <a:bodyPr/>
                    <a:lstStyle/>
                    <a:p>
                      <a:pPr algn="ctr"/>
                      <a:r>
                        <a:rPr lang="en-GB" dirty="0"/>
                        <a:t>0.05</a:t>
                      </a:r>
                    </a:p>
                  </a:txBody>
                  <a:tcPr/>
                </a:tc>
                <a:tc>
                  <a:txBody>
                    <a:bodyPr/>
                    <a:lstStyle/>
                    <a:p>
                      <a:pPr algn="ctr"/>
                      <a:r>
                        <a:rPr lang="en-GB" dirty="0"/>
                        <a:t>0.05</a:t>
                      </a:r>
                    </a:p>
                  </a:txBody>
                  <a:tcPr/>
                </a:tc>
                <a:tc>
                  <a:txBody>
                    <a:bodyPr/>
                    <a:lstStyle/>
                    <a:p>
                      <a:pPr algn="ctr"/>
                      <a:r>
                        <a:rPr lang="en-GB"/>
                        <a:t>1</a:t>
                      </a:r>
                    </a:p>
                  </a:txBody>
                  <a:tcPr/>
                </a:tc>
                <a:extLst>
                  <a:ext uri="{0D108BD9-81ED-4DB2-BD59-A6C34878D82A}">
                    <a16:rowId xmlns:a16="http://schemas.microsoft.com/office/drawing/2014/main" val="149649407"/>
                  </a:ext>
                </a:extLst>
              </a:tr>
              <a:tr h="346218">
                <a:tc>
                  <a:txBody>
                    <a:bodyPr/>
                    <a:lstStyle/>
                    <a:p>
                      <a:r>
                        <a:rPr lang="en-GB" b="1" dirty="0"/>
                        <a:t>Document 2</a:t>
                      </a:r>
                    </a:p>
                  </a:txBody>
                  <a:tcPr/>
                </a:tc>
                <a:tc>
                  <a:txBody>
                    <a:bodyPr/>
                    <a:lstStyle/>
                    <a:p>
                      <a:pPr algn="ctr"/>
                      <a:r>
                        <a:rPr lang="en-GB" dirty="0"/>
                        <a:t>0.87</a:t>
                      </a:r>
                    </a:p>
                  </a:txBody>
                  <a:tcPr/>
                </a:tc>
                <a:tc>
                  <a:txBody>
                    <a:bodyPr/>
                    <a:lstStyle/>
                    <a:p>
                      <a:pPr algn="ctr"/>
                      <a:r>
                        <a:rPr lang="en-GB" dirty="0"/>
                        <a:t>0.1</a:t>
                      </a:r>
                    </a:p>
                  </a:txBody>
                  <a:tcPr/>
                </a:tc>
                <a:tc>
                  <a:txBody>
                    <a:bodyPr/>
                    <a:lstStyle/>
                    <a:p>
                      <a:pPr algn="ctr"/>
                      <a:r>
                        <a:rPr lang="en-GB" dirty="0"/>
                        <a:t>0.03</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1036969140"/>
                  </a:ext>
                </a:extLst>
              </a:tr>
              <a:tr h="414178">
                <a:tc>
                  <a:txBody>
                    <a:bodyPr/>
                    <a:lstStyle/>
                    <a:p>
                      <a:r>
                        <a:rPr lang="en-GB" b="1" dirty="0">
                          <a:highlight>
                            <a:srgbClr val="FF00FF"/>
                          </a:highlight>
                        </a:rPr>
                        <a:t>Document 3</a:t>
                      </a:r>
                    </a:p>
                  </a:txBody>
                  <a:tcPr/>
                </a:tc>
                <a:tc>
                  <a:txBody>
                    <a:bodyPr/>
                    <a:lstStyle/>
                    <a:p>
                      <a:pPr algn="ctr"/>
                      <a:r>
                        <a:rPr lang="en-GB" dirty="0"/>
                        <a:t>0.1</a:t>
                      </a:r>
                    </a:p>
                  </a:txBody>
                  <a:tcPr/>
                </a:tc>
                <a:tc>
                  <a:txBody>
                    <a:bodyPr/>
                    <a:lstStyle/>
                    <a:p>
                      <a:pPr algn="ctr"/>
                      <a:r>
                        <a:rPr lang="en-GB" dirty="0"/>
                        <a:t>0.67</a:t>
                      </a:r>
                    </a:p>
                  </a:txBody>
                  <a:tcPr/>
                </a:tc>
                <a:tc>
                  <a:txBody>
                    <a:bodyPr/>
                    <a:lstStyle/>
                    <a:p>
                      <a:pPr algn="ctr"/>
                      <a:r>
                        <a:rPr lang="en-GB" dirty="0"/>
                        <a:t>0.14</a:t>
                      </a:r>
                    </a:p>
                  </a:txBody>
                  <a:tcPr/>
                </a:tc>
                <a:tc>
                  <a:txBody>
                    <a:bodyPr/>
                    <a:lstStyle/>
                    <a:p>
                      <a:pPr algn="ctr"/>
                      <a:r>
                        <a:rPr lang="en-GB" dirty="0"/>
                        <a:t>0.09</a:t>
                      </a:r>
                    </a:p>
                  </a:txBody>
                  <a:tcPr/>
                </a:tc>
                <a:tc>
                  <a:txBody>
                    <a:bodyPr/>
                    <a:lstStyle/>
                    <a:p>
                      <a:pPr algn="ctr"/>
                      <a:r>
                        <a:rPr lang="en-GB" dirty="0"/>
                        <a:t>1</a:t>
                      </a:r>
                    </a:p>
                  </a:txBody>
                  <a:tcPr/>
                </a:tc>
                <a:extLst>
                  <a:ext uri="{0D108BD9-81ED-4DB2-BD59-A6C34878D82A}">
                    <a16:rowId xmlns:a16="http://schemas.microsoft.com/office/drawing/2014/main" val="410735995"/>
                  </a:ext>
                </a:extLst>
              </a:tr>
              <a:tr h="290457">
                <a:tc>
                  <a:txBody>
                    <a:bodyPr/>
                    <a:lstStyle/>
                    <a:p>
                      <a:r>
                        <a:rPr lang="en-GB" b="1" dirty="0">
                          <a:highlight>
                            <a:srgbClr val="FF00FF"/>
                          </a:highlight>
                        </a:rPr>
                        <a:t>Document 4</a:t>
                      </a:r>
                    </a:p>
                  </a:txBody>
                  <a:tcPr/>
                </a:tc>
                <a:tc>
                  <a:txBody>
                    <a:bodyPr/>
                    <a:lstStyle/>
                    <a:p>
                      <a:pPr algn="ctr"/>
                      <a:r>
                        <a:rPr lang="en-GB" dirty="0"/>
                        <a:t>0.07</a:t>
                      </a:r>
                    </a:p>
                  </a:txBody>
                  <a:tcPr/>
                </a:tc>
                <a:tc>
                  <a:txBody>
                    <a:bodyPr/>
                    <a:lstStyle/>
                    <a:p>
                      <a:pPr algn="ctr"/>
                      <a:r>
                        <a:rPr lang="en-GB" dirty="0"/>
                        <a:t>0.8</a:t>
                      </a:r>
                    </a:p>
                  </a:txBody>
                  <a:tcPr/>
                </a:tc>
                <a:tc>
                  <a:txBody>
                    <a:bodyPr/>
                    <a:lstStyle/>
                    <a:p>
                      <a:pPr algn="ctr"/>
                      <a:r>
                        <a:rPr lang="en-GB" dirty="0"/>
                        <a:t>0.1</a:t>
                      </a:r>
                    </a:p>
                  </a:txBody>
                  <a:tcPr/>
                </a:tc>
                <a:tc>
                  <a:txBody>
                    <a:bodyPr/>
                    <a:lstStyle/>
                    <a:p>
                      <a:pPr algn="ctr"/>
                      <a:r>
                        <a:rPr lang="en-GB" dirty="0"/>
                        <a:t>0.03</a:t>
                      </a:r>
                    </a:p>
                  </a:txBody>
                  <a:tcPr/>
                </a:tc>
                <a:tc>
                  <a:txBody>
                    <a:bodyPr/>
                    <a:lstStyle/>
                    <a:p>
                      <a:pPr algn="ctr"/>
                      <a:r>
                        <a:rPr lang="en-GB" dirty="0"/>
                        <a:t>1</a:t>
                      </a:r>
                    </a:p>
                  </a:txBody>
                  <a:tcPr/>
                </a:tc>
                <a:extLst>
                  <a:ext uri="{0D108BD9-81ED-4DB2-BD59-A6C34878D82A}">
                    <a16:rowId xmlns:a16="http://schemas.microsoft.com/office/drawing/2014/main" val="2670375335"/>
                  </a:ext>
                </a:extLst>
              </a:tr>
              <a:tr h="355003">
                <a:tc>
                  <a:txBody>
                    <a:bodyPr/>
                    <a:lstStyle/>
                    <a:p>
                      <a:r>
                        <a:rPr lang="en-GB" b="1" dirty="0"/>
                        <a:t>Document 5</a:t>
                      </a:r>
                    </a:p>
                  </a:txBody>
                  <a:tcPr/>
                </a:tc>
                <a:tc>
                  <a:txBody>
                    <a:bodyPr/>
                    <a:lstStyle/>
                    <a:p>
                      <a:pPr algn="ctr"/>
                      <a:r>
                        <a:rPr lang="en-GB" dirty="0"/>
                        <a:t>0.13</a:t>
                      </a:r>
                    </a:p>
                  </a:txBody>
                  <a:tcPr/>
                </a:tc>
                <a:tc>
                  <a:txBody>
                    <a:bodyPr/>
                    <a:lstStyle/>
                    <a:p>
                      <a:pPr algn="ctr"/>
                      <a:r>
                        <a:rPr lang="en-GB" dirty="0"/>
                        <a:t>0.1</a:t>
                      </a:r>
                    </a:p>
                  </a:txBody>
                  <a:tcPr/>
                </a:tc>
                <a:tc>
                  <a:txBody>
                    <a:bodyPr/>
                    <a:lstStyle/>
                    <a:p>
                      <a:pPr algn="ctr"/>
                      <a:r>
                        <a:rPr lang="en-GB" dirty="0"/>
                        <a:t>0.04</a:t>
                      </a:r>
                    </a:p>
                  </a:txBody>
                  <a:tcPr/>
                </a:tc>
                <a:tc>
                  <a:txBody>
                    <a:bodyPr/>
                    <a:lstStyle/>
                    <a:p>
                      <a:pPr algn="ctr"/>
                      <a:r>
                        <a:rPr lang="en-GB" dirty="0"/>
                        <a:t>0.73</a:t>
                      </a:r>
                    </a:p>
                  </a:txBody>
                  <a:tcPr/>
                </a:tc>
                <a:tc>
                  <a:txBody>
                    <a:bodyPr/>
                    <a:lstStyle/>
                    <a:p>
                      <a:pPr algn="ctr"/>
                      <a:r>
                        <a:rPr lang="en-GB" dirty="0"/>
                        <a:t>1</a:t>
                      </a:r>
                    </a:p>
                  </a:txBody>
                  <a:tcPr/>
                </a:tc>
                <a:extLst>
                  <a:ext uri="{0D108BD9-81ED-4DB2-BD59-A6C34878D82A}">
                    <a16:rowId xmlns:a16="http://schemas.microsoft.com/office/drawing/2014/main" val="2764193852"/>
                  </a:ext>
                </a:extLst>
              </a:tr>
              <a:tr h="376518">
                <a:tc>
                  <a:txBody>
                    <a:bodyPr/>
                    <a:lstStyle/>
                    <a:p>
                      <a:r>
                        <a:rPr lang="en-GB" b="1" dirty="0">
                          <a:highlight>
                            <a:srgbClr val="00FFFF"/>
                          </a:highlight>
                        </a:rPr>
                        <a:t>Document 6</a:t>
                      </a:r>
                    </a:p>
                  </a:txBody>
                  <a:tcPr/>
                </a:tc>
                <a:tc>
                  <a:txBody>
                    <a:bodyPr/>
                    <a:lstStyle/>
                    <a:p>
                      <a:pPr algn="ctr"/>
                      <a:r>
                        <a:rPr lang="en-GB" dirty="0"/>
                        <a:t>0.12</a:t>
                      </a:r>
                    </a:p>
                  </a:txBody>
                  <a:tcPr/>
                </a:tc>
                <a:tc>
                  <a:txBody>
                    <a:bodyPr/>
                    <a:lstStyle/>
                    <a:p>
                      <a:pPr algn="ctr"/>
                      <a:r>
                        <a:rPr lang="en-GB" dirty="0"/>
                        <a:t>0.45</a:t>
                      </a:r>
                    </a:p>
                  </a:txBody>
                  <a:tcPr/>
                </a:tc>
                <a:tc>
                  <a:txBody>
                    <a:bodyPr/>
                    <a:lstStyle/>
                    <a:p>
                      <a:pPr algn="ctr"/>
                      <a:r>
                        <a:rPr lang="en-GB" dirty="0"/>
                        <a:t>0.4</a:t>
                      </a:r>
                    </a:p>
                  </a:txBody>
                  <a:tcPr/>
                </a:tc>
                <a:tc>
                  <a:txBody>
                    <a:bodyPr/>
                    <a:lstStyle/>
                    <a:p>
                      <a:pPr algn="ctr"/>
                      <a:r>
                        <a:rPr lang="en-GB" dirty="0"/>
                        <a:t>0.03</a:t>
                      </a:r>
                    </a:p>
                  </a:txBody>
                  <a:tcPr/>
                </a:tc>
                <a:tc>
                  <a:txBody>
                    <a:bodyPr/>
                    <a:lstStyle/>
                    <a:p>
                      <a:pPr algn="ctr"/>
                      <a:r>
                        <a:rPr lang="en-GB" dirty="0"/>
                        <a:t>1</a:t>
                      </a:r>
                    </a:p>
                  </a:txBody>
                  <a:tcPr/>
                </a:tc>
                <a:extLst>
                  <a:ext uri="{0D108BD9-81ED-4DB2-BD59-A6C34878D82A}">
                    <a16:rowId xmlns:a16="http://schemas.microsoft.com/office/drawing/2014/main" val="52437734"/>
                  </a:ext>
                </a:extLst>
              </a:tr>
              <a:tr h="356604">
                <a:tc>
                  <a:txBody>
                    <a:bodyPr/>
                    <a:lstStyle/>
                    <a:p>
                      <a:r>
                        <a:rPr lang="en-GB" b="1" dirty="0">
                          <a:highlight>
                            <a:srgbClr val="FF00FF"/>
                          </a:highlight>
                        </a:rPr>
                        <a:t>Document 7</a:t>
                      </a:r>
                    </a:p>
                  </a:txBody>
                  <a:tcPr/>
                </a:tc>
                <a:tc>
                  <a:txBody>
                    <a:bodyPr/>
                    <a:lstStyle/>
                    <a:p>
                      <a:pPr algn="ctr"/>
                      <a:r>
                        <a:rPr lang="en-GB" dirty="0"/>
                        <a:t>0.12</a:t>
                      </a:r>
                    </a:p>
                  </a:txBody>
                  <a:tcPr/>
                </a:tc>
                <a:tc>
                  <a:txBody>
                    <a:bodyPr/>
                    <a:lstStyle/>
                    <a:p>
                      <a:pPr algn="ctr"/>
                      <a:r>
                        <a:rPr lang="en-GB" dirty="0"/>
                        <a:t>0.03</a:t>
                      </a:r>
                    </a:p>
                  </a:txBody>
                  <a:tcPr/>
                </a:tc>
                <a:tc>
                  <a:txBody>
                    <a:bodyPr/>
                    <a:lstStyle/>
                    <a:p>
                      <a:pPr algn="ctr"/>
                      <a:r>
                        <a:rPr lang="en-GB" dirty="0"/>
                        <a:t>0.79</a:t>
                      </a:r>
                    </a:p>
                  </a:txBody>
                  <a:tcPr/>
                </a:tc>
                <a:tc>
                  <a:txBody>
                    <a:bodyPr/>
                    <a:lstStyle/>
                    <a:p>
                      <a:pPr algn="ctr"/>
                      <a:r>
                        <a:rPr lang="en-GB" dirty="0"/>
                        <a:t>0.06</a:t>
                      </a:r>
                    </a:p>
                  </a:txBody>
                  <a:tcPr/>
                </a:tc>
                <a:tc>
                  <a:txBody>
                    <a:bodyPr/>
                    <a:lstStyle/>
                    <a:p>
                      <a:pPr algn="ctr"/>
                      <a:r>
                        <a:rPr lang="en-GB" dirty="0"/>
                        <a:t>1</a:t>
                      </a:r>
                    </a:p>
                  </a:txBody>
                  <a:tcPr/>
                </a:tc>
                <a:extLst>
                  <a:ext uri="{0D108BD9-81ED-4DB2-BD59-A6C34878D82A}">
                    <a16:rowId xmlns:a16="http://schemas.microsoft.com/office/drawing/2014/main" val="911972621"/>
                  </a:ext>
                </a:extLst>
              </a:tr>
            </a:tbl>
          </a:graphicData>
        </a:graphic>
      </p:graphicFrame>
    </p:spTree>
    <p:extLst>
      <p:ext uri="{BB962C8B-B14F-4D97-AF65-F5344CB8AC3E}">
        <p14:creationId xmlns:p14="http://schemas.microsoft.com/office/powerpoint/2010/main" val="107445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EC3CBC-EBE8-AB71-518D-10DA0ACCF998}"/>
              </a:ext>
            </a:extLst>
          </p:cNvPr>
          <p:cNvSpPr>
            <a:spLocks noGrp="1"/>
          </p:cNvSpPr>
          <p:nvPr>
            <p:ph type="sldNum" sz="quarter" idx="18"/>
          </p:nvPr>
        </p:nvSpPr>
        <p:spPr/>
        <p:txBody>
          <a:bodyPr/>
          <a:lstStyle/>
          <a:p>
            <a:fld id="{3D3F7771-BA92-784A-B6DD-D9CB8E3BB7BB}" type="slidenum">
              <a:rPr lang="en-GB" smtClean="0"/>
              <a:pPr/>
              <a:t>41</a:t>
            </a:fld>
            <a:endParaRPr lang="en-GB"/>
          </a:p>
        </p:txBody>
      </p:sp>
      <p:sp>
        <p:nvSpPr>
          <p:cNvPr id="6" name="Text Placeholder 5">
            <a:extLst>
              <a:ext uri="{FF2B5EF4-FFF2-40B4-BE49-F238E27FC236}">
                <a16:creationId xmlns:a16="http://schemas.microsoft.com/office/drawing/2014/main" id="{6F6529DF-3DAD-5C9B-5916-269B78B46A7A}"/>
              </a:ext>
            </a:extLst>
          </p:cNvPr>
          <p:cNvSpPr>
            <a:spLocks noGrp="1"/>
          </p:cNvSpPr>
          <p:nvPr>
            <p:ph type="body" sz="quarter" idx="13"/>
          </p:nvPr>
        </p:nvSpPr>
        <p:spPr>
          <a:xfrm>
            <a:off x="681038" y="2822183"/>
            <a:ext cx="3989285" cy="3350015"/>
          </a:xfrm>
        </p:spPr>
        <p:txBody>
          <a:bodyPr/>
          <a:lstStyle/>
          <a:p>
            <a:r>
              <a:rPr lang="en-GB"/>
              <a:t>Case-team reviews documents</a:t>
            </a:r>
          </a:p>
          <a:p>
            <a:endParaRPr lang="en-GB"/>
          </a:p>
          <a:p>
            <a:r>
              <a:rPr lang="en-GB" sz="1800" b="1">
                <a:solidFill>
                  <a:schemeClr val="accent1"/>
                </a:solidFill>
              </a:rPr>
              <a:t>Direct searches to better discover important documents</a:t>
            </a:r>
          </a:p>
          <a:p>
            <a:endParaRPr lang="en-GB" sz="1800" b="1">
              <a:solidFill>
                <a:schemeClr val="accent1"/>
              </a:solidFill>
            </a:endParaRPr>
          </a:p>
          <a:p>
            <a:r>
              <a:rPr lang="en-GB" sz="1800" b="1">
                <a:solidFill>
                  <a:schemeClr val="accent4">
                    <a:lumMod val="75000"/>
                  </a:schemeClr>
                </a:solidFill>
              </a:rPr>
              <a:t>Evaluate the topic modelling</a:t>
            </a:r>
          </a:p>
        </p:txBody>
      </p:sp>
      <p:sp>
        <p:nvSpPr>
          <p:cNvPr id="5" name="Subtitle 4">
            <a:extLst>
              <a:ext uri="{FF2B5EF4-FFF2-40B4-BE49-F238E27FC236}">
                <a16:creationId xmlns:a16="http://schemas.microsoft.com/office/drawing/2014/main" id="{2080DD6A-A545-4D26-2708-0C423BB1E195}"/>
              </a:ext>
            </a:extLst>
          </p:cNvPr>
          <p:cNvSpPr>
            <a:spLocks noGrp="1"/>
          </p:cNvSpPr>
          <p:nvPr>
            <p:ph type="subTitle" idx="1"/>
          </p:nvPr>
        </p:nvSpPr>
        <p:spPr>
          <a:xfrm>
            <a:off x="681038" y="1868708"/>
            <a:ext cx="3989285" cy="374718"/>
          </a:xfrm>
        </p:spPr>
        <p:txBody>
          <a:bodyPr/>
          <a:lstStyle/>
          <a:p>
            <a:r>
              <a:rPr lang="en-GB"/>
              <a:t>How useful are they?</a:t>
            </a:r>
          </a:p>
        </p:txBody>
      </p:sp>
      <p:sp>
        <p:nvSpPr>
          <p:cNvPr id="4" name="Title 3">
            <a:extLst>
              <a:ext uri="{FF2B5EF4-FFF2-40B4-BE49-F238E27FC236}">
                <a16:creationId xmlns:a16="http://schemas.microsoft.com/office/drawing/2014/main" id="{F3C2076A-ECF7-A0D2-007D-65AE95E476EA}"/>
              </a:ext>
            </a:extLst>
          </p:cNvPr>
          <p:cNvSpPr>
            <a:spLocks noGrp="1"/>
          </p:cNvSpPr>
          <p:nvPr>
            <p:ph type="ctrTitle"/>
          </p:nvPr>
        </p:nvSpPr>
        <p:spPr/>
        <p:txBody>
          <a:bodyPr/>
          <a:lstStyle/>
          <a:p>
            <a:r>
              <a:rPr lang="en-GB"/>
              <a:t>Topic Analysis</a:t>
            </a:r>
          </a:p>
        </p:txBody>
      </p:sp>
      <p:pic>
        <p:nvPicPr>
          <p:cNvPr id="13" name="Content Placeholder 12">
            <a:extLst>
              <a:ext uri="{FF2B5EF4-FFF2-40B4-BE49-F238E27FC236}">
                <a16:creationId xmlns:a16="http://schemas.microsoft.com/office/drawing/2014/main" id="{C0A18A81-7C57-ECC2-7C14-4859DBBB9698}"/>
              </a:ext>
            </a:extLst>
          </p:cNvPr>
          <p:cNvPicPr>
            <a:picLocks noGrp="1" noChangeAspect="1"/>
          </p:cNvPicPr>
          <p:nvPr>
            <p:ph sz="quarter" idx="16"/>
          </p:nvPr>
        </p:nvPicPr>
        <p:blipFill>
          <a:blip r:embed="rId3"/>
          <a:stretch>
            <a:fillRect/>
          </a:stretch>
        </p:blipFill>
        <p:spPr>
          <a:xfrm>
            <a:off x="5238168" y="922430"/>
            <a:ext cx="6607757" cy="4622963"/>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31534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778B94-4E4E-E311-C2DA-95D0709C12F6}"/>
              </a:ext>
            </a:extLst>
          </p:cNvPr>
          <p:cNvSpPr>
            <a:spLocks noGrp="1"/>
          </p:cNvSpPr>
          <p:nvPr>
            <p:ph type="sldNum" sz="quarter" idx="18"/>
          </p:nvPr>
        </p:nvSpPr>
        <p:spPr/>
        <p:txBody>
          <a:bodyPr/>
          <a:lstStyle/>
          <a:p>
            <a:fld id="{3D3F7771-BA92-784A-B6DD-D9CB8E3BB7BB}" type="slidenum">
              <a:rPr lang="en-GB" smtClean="0"/>
              <a:pPr/>
              <a:t>42</a:t>
            </a:fld>
            <a:endParaRPr lang="en-GB"/>
          </a:p>
        </p:txBody>
      </p:sp>
      <p:pic>
        <p:nvPicPr>
          <p:cNvPr id="9" name="Content Placeholder 8">
            <a:extLst>
              <a:ext uri="{FF2B5EF4-FFF2-40B4-BE49-F238E27FC236}">
                <a16:creationId xmlns:a16="http://schemas.microsoft.com/office/drawing/2014/main" id="{73A67523-6776-A5C3-D515-C024BF9071AD}"/>
              </a:ext>
            </a:extLst>
          </p:cNvPr>
          <p:cNvPicPr>
            <a:picLocks noGrp="1" noChangeAspect="1"/>
          </p:cNvPicPr>
          <p:nvPr>
            <p:ph sz="quarter" idx="16"/>
          </p:nvPr>
        </p:nvPicPr>
        <p:blipFill>
          <a:blip r:embed="rId3"/>
          <a:stretch>
            <a:fillRect/>
          </a:stretch>
        </p:blipFill>
        <p:spPr>
          <a:xfrm>
            <a:off x="4621161" y="744807"/>
            <a:ext cx="7224765" cy="5014600"/>
          </a:xfrm>
          <a:effectLst>
            <a:outerShdw blurRad="63500" sx="102000" sy="102000" algn="ctr" rotWithShape="0">
              <a:prstClr val="black">
                <a:alpha val="40000"/>
              </a:prstClr>
            </a:outerShdw>
          </a:effectLst>
        </p:spPr>
      </p:pic>
      <p:sp>
        <p:nvSpPr>
          <p:cNvPr id="6" name="Text Placeholder 5">
            <a:extLst>
              <a:ext uri="{FF2B5EF4-FFF2-40B4-BE49-F238E27FC236}">
                <a16:creationId xmlns:a16="http://schemas.microsoft.com/office/drawing/2014/main" id="{3DD30C92-8BF0-E794-67D0-F3807B40E13D}"/>
              </a:ext>
            </a:extLst>
          </p:cNvPr>
          <p:cNvSpPr>
            <a:spLocks noGrp="1"/>
          </p:cNvSpPr>
          <p:nvPr>
            <p:ph type="body" sz="quarter" idx="13"/>
          </p:nvPr>
        </p:nvSpPr>
        <p:spPr>
          <a:xfrm>
            <a:off x="681038" y="2822183"/>
            <a:ext cx="3650330" cy="3350015"/>
          </a:xfrm>
        </p:spPr>
        <p:txBody>
          <a:bodyPr/>
          <a:lstStyle/>
          <a:p>
            <a:r>
              <a:rPr lang="en-GB" b="1">
                <a:solidFill>
                  <a:schemeClr val="accent1"/>
                </a:solidFill>
              </a:rPr>
              <a:t>Identify crucial periods </a:t>
            </a:r>
            <a:br>
              <a:rPr lang="en-GB" b="1">
                <a:solidFill>
                  <a:schemeClr val="accent1"/>
                </a:solidFill>
              </a:rPr>
            </a:br>
            <a:r>
              <a:rPr lang="en-GB" b="1">
                <a:solidFill>
                  <a:schemeClr val="accent1"/>
                </a:solidFill>
              </a:rPr>
              <a:t>for the business</a:t>
            </a:r>
          </a:p>
          <a:p>
            <a:endParaRPr lang="en-GB"/>
          </a:p>
          <a:p>
            <a:endParaRPr lang="en-GB" b="1">
              <a:solidFill>
                <a:schemeClr val="accent4">
                  <a:lumMod val="75000"/>
                </a:schemeClr>
              </a:solidFill>
            </a:endParaRPr>
          </a:p>
          <a:p>
            <a:r>
              <a:rPr lang="en-GB" b="1">
                <a:solidFill>
                  <a:schemeClr val="accent4">
                    <a:lumMod val="75000"/>
                  </a:schemeClr>
                </a:solidFill>
              </a:rPr>
              <a:t>When does a topic become the focus point for the business</a:t>
            </a:r>
          </a:p>
        </p:txBody>
      </p:sp>
      <p:sp>
        <p:nvSpPr>
          <p:cNvPr id="5" name="Subtitle 4">
            <a:extLst>
              <a:ext uri="{FF2B5EF4-FFF2-40B4-BE49-F238E27FC236}">
                <a16:creationId xmlns:a16="http://schemas.microsoft.com/office/drawing/2014/main" id="{A0CB65C2-081C-7756-77D6-8A3A27FE8DA7}"/>
              </a:ext>
            </a:extLst>
          </p:cNvPr>
          <p:cNvSpPr>
            <a:spLocks noGrp="1"/>
          </p:cNvSpPr>
          <p:nvPr>
            <p:ph type="subTitle" idx="1"/>
          </p:nvPr>
        </p:nvSpPr>
        <p:spPr>
          <a:xfrm>
            <a:off x="681038" y="1868708"/>
            <a:ext cx="3650330" cy="281103"/>
          </a:xfrm>
        </p:spPr>
        <p:txBody>
          <a:bodyPr/>
          <a:lstStyle/>
          <a:p>
            <a:r>
              <a:rPr lang="en-GB" sz="1800"/>
              <a:t>When do conversations happen?</a:t>
            </a:r>
          </a:p>
        </p:txBody>
      </p:sp>
      <p:sp>
        <p:nvSpPr>
          <p:cNvPr id="4" name="Title 3">
            <a:extLst>
              <a:ext uri="{FF2B5EF4-FFF2-40B4-BE49-F238E27FC236}">
                <a16:creationId xmlns:a16="http://schemas.microsoft.com/office/drawing/2014/main" id="{F790C0FD-CBB0-593B-EE3C-766BED85C709}"/>
              </a:ext>
            </a:extLst>
          </p:cNvPr>
          <p:cNvSpPr>
            <a:spLocks noGrp="1"/>
          </p:cNvSpPr>
          <p:nvPr>
            <p:ph type="ctrTitle"/>
          </p:nvPr>
        </p:nvSpPr>
        <p:spPr/>
        <p:txBody>
          <a:bodyPr/>
          <a:lstStyle/>
          <a:p>
            <a:r>
              <a:rPr lang="en-GB"/>
              <a:t>Topic Timelines</a:t>
            </a:r>
          </a:p>
        </p:txBody>
      </p:sp>
      <p:cxnSp>
        <p:nvCxnSpPr>
          <p:cNvPr id="11" name="Straight Arrow Connector 10">
            <a:extLst>
              <a:ext uri="{FF2B5EF4-FFF2-40B4-BE49-F238E27FC236}">
                <a16:creationId xmlns:a16="http://schemas.microsoft.com/office/drawing/2014/main" id="{75ABF2AE-347F-AB13-C93F-5B739679175B}"/>
              </a:ext>
            </a:extLst>
          </p:cNvPr>
          <p:cNvCxnSpPr>
            <a:cxnSpLocks/>
          </p:cNvCxnSpPr>
          <p:nvPr/>
        </p:nvCxnSpPr>
        <p:spPr>
          <a:xfrm>
            <a:off x="8210349" y="2425565"/>
            <a:ext cx="0" cy="954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E9E397F-B91E-E6C4-35FD-F7186B90A76C}"/>
              </a:ext>
            </a:extLst>
          </p:cNvPr>
          <p:cNvCxnSpPr>
            <a:cxnSpLocks/>
          </p:cNvCxnSpPr>
          <p:nvPr/>
        </p:nvCxnSpPr>
        <p:spPr>
          <a:xfrm>
            <a:off x="9257900" y="2425568"/>
            <a:ext cx="0" cy="954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C39950-785B-0FAA-8E5D-ED21027C3B3F}"/>
              </a:ext>
            </a:extLst>
          </p:cNvPr>
          <p:cNvCxnSpPr/>
          <p:nvPr/>
        </p:nvCxnSpPr>
        <p:spPr>
          <a:xfrm flipV="1">
            <a:off x="7178843" y="4150895"/>
            <a:ext cx="954000" cy="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2818B5-3462-EDF1-DA0D-B2A863CB304C}"/>
              </a:ext>
            </a:extLst>
          </p:cNvPr>
          <p:cNvCxnSpPr/>
          <p:nvPr/>
        </p:nvCxnSpPr>
        <p:spPr>
          <a:xfrm flipV="1">
            <a:off x="6397592" y="4293669"/>
            <a:ext cx="954000" cy="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F98CC8-8C87-6D77-72CE-17894636480B}"/>
              </a:ext>
            </a:extLst>
          </p:cNvPr>
          <p:cNvCxnSpPr/>
          <p:nvPr/>
        </p:nvCxnSpPr>
        <p:spPr>
          <a:xfrm flipV="1">
            <a:off x="1854469" y="5169571"/>
            <a:ext cx="954000" cy="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2EB511B-505F-7982-4062-6A58D4E3DB16}"/>
              </a:ext>
            </a:extLst>
          </p:cNvPr>
          <p:cNvCxnSpPr>
            <a:cxnSpLocks/>
          </p:cNvCxnSpPr>
          <p:nvPr/>
        </p:nvCxnSpPr>
        <p:spPr>
          <a:xfrm>
            <a:off x="3386488" y="2635717"/>
            <a:ext cx="0" cy="954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9519B1-DA9F-E3B7-0D7F-AFB6E31D0162}"/>
              </a:ext>
            </a:extLst>
          </p:cNvPr>
          <p:cNvCxnSpPr>
            <a:cxnSpLocks/>
          </p:cNvCxnSpPr>
          <p:nvPr/>
        </p:nvCxnSpPr>
        <p:spPr>
          <a:xfrm>
            <a:off x="10199572" y="104276"/>
            <a:ext cx="0" cy="954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F2BC3AF-C9CD-5EF6-E6C7-97E6D00A5514}"/>
              </a:ext>
            </a:extLst>
          </p:cNvPr>
          <p:cNvCxnSpPr>
            <a:cxnSpLocks/>
          </p:cNvCxnSpPr>
          <p:nvPr/>
        </p:nvCxnSpPr>
        <p:spPr>
          <a:xfrm flipH="1" flipV="1">
            <a:off x="10719117" y="3886200"/>
            <a:ext cx="695904" cy="1221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023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A9BD6D-9BF7-4236-8807-66EE17B4D147}"/>
              </a:ext>
            </a:extLst>
          </p:cNvPr>
          <p:cNvSpPr>
            <a:spLocks noGrp="1"/>
          </p:cNvSpPr>
          <p:nvPr>
            <p:ph type="sldNum" sz="quarter" idx="18"/>
          </p:nvPr>
        </p:nvSpPr>
        <p:spPr/>
        <p:txBody>
          <a:bodyPr anchor="ctr">
            <a:normAutofit/>
          </a:bodyPr>
          <a:lstStyle/>
          <a:p>
            <a:pPr>
              <a:spcAft>
                <a:spcPts val="600"/>
              </a:spcAft>
            </a:pPr>
            <a:fld id="{3D3F7771-BA92-784A-B6DD-D9CB8E3BB7BB}" type="slidenum">
              <a:rPr lang="en-GB" smtClean="0"/>
              <a:pPr>
                <a:spcAft>
                  <a:spcPts val="600"/>
                </a:spcAft>
              </a:pPr>
              <a:t>43</a:t>
            </a:fld>
            <a:endParaRPr lang="en-GB"/>
          </a:p>
        </p:txBody>
      </p:sp>
      <p:sp>
        <p:nvSpPr>
          <p:cNvPr id="4" name="Title 3">
            <a:extLst>
              <a:ext uri="{FF2B5EF4-FFF2-40B4-BE49-F238E27FC236}">
                <a16:creationId xmlns:a16="http://schemas.microsoft.com/office/drawing/2014/main" id="{E9D1B0B7-F80F-4EEA-9987-433880B17E91}"/>
              </a:ext>
            </a:extLst>
          </p:cNvPr>
          <p:cNvSpPr>
            <a:spLocks noGrp="1"/>
          </p:cNvSpPr>
          <p:nvPr>
            <p:ph type="ctrTitle"/>
          </p:nvPr>
        </p:nvSpPr>
        <p:spPr/>
        <p:txBody>
          <a:bodyPr wrap="square" anchor="t">
            <a:normAutofit/>
          </a:bodyPr>
          <a:lstStyle/>
          <a:p>
            <a:pPr>
              <a:lnSpc>
                <a:spcPct val="90000"/>
              </a:lnSpc>
            </a:pPr>
            <a:r>
              <a:rPr lang="en-GB" sz="2300"/>
              <a:t>Current Approach</a:t>
            </a:r>
          </a:p>
        </p:txBody>
      </p:sp>
      <p:graphicFrame>
        <p:nvGraphicFramePr>
          <p:cNvPr id="5" name="Diagram 4">
            <a:extLst>
              <a:ext uri="{FF2B5EF4-FFF2-40B4-BE49-F238E27FC236}">
                <a16:creationId xmlns:a16="http://schemas.microsoft.com/office/drawing/2014/main" id="{BE5C8582-6EBB-F561-563B-FB93210A0521}"/>
              </a:ext>
            </a:extLst>
          </p:cNvPr>
          <p:cNvGraphicFramePr/>
          <p:nvPr>
            <p:extLst>
              <p:ext uri="{D42A27DB-BD31-4B8C-83A1-F6EECF244321}">
                <p14:modId xmlns:p14="http://schemas.microsoft.com/office/powerpoint/2010/main" val="3960879566"/>
              </p:ext>
            </p:extLst>
          </p:nvPr>
        </p:nvGraphicFramePr>
        <p:xfrm>
          <a:off x="2130899" y="916632"/>
          <a:ext cx="793020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8" name="Group 17">
            <a:extLst>
              <a:ext uri="{FF2B5EF4-FFF2-40B4-BE49-F238E27FC236}">
                <a16:creationId xmlns:a16="http://schemas.microsoft.com/office/drawing/2014/main" id="{22798A97-CBB5-A676-9DF1-98309909EBAA}"/>
              </a:ext>
            </a:extLst>
          </p:cNvPr>
          <p:cNvGrpSpPr/>
          <p:nvPr/>
        </p:nvGrpSpPr>
        <p:grpSpPr>
          <a:xfrm>
            <a:off x="8425545" y="4582883"/>
            <a:ext cx="1348286" cy="1397726"/>
            <a:chOff x="8573589" y="4774474"/>
            <a:chExt cx="914400" cy="914400"/>
          </a:xfrm>
        </p:grpSpPr>
        <p:pic>
          <p:nvPicPr>
            <p:cNvPr id="16" name="Graphic 15" descr="Paper outline">
              <a:extLst>
                <a:ext uri="{FF2B5EF4-FFF2-40B4-BE49-F238E27FC236}">
                  <a16:creationId xmlns:a16="http://schemas.microsoft.com/office/drawing/2014/main" id="{19CC9A57-42E4-88C8-0DAD-AD9C689311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3589" y="4774474"/>
              <a:ext cx="914400" cy="914400"/>
            </a:xfrm>
            <a:prstGeom prst="rect">
              <a:avLst/>
            </a:prstGeom>
          </p:spPr>
        </p:pic>
        <p:sp>
          <p:nvSpPr>
            <p:cNvPr id="17" name="TextBox 16">
              <a:extLst>
                <a:ext uri="{FF2B5EF4-FFF2-40B4-BE49-F238E27FC236}">
                  <a16:creationId xmlns:a16="http://schemas.microsoft.com/office/drawing/2014/main" id="{92C80454-2367-677B-7B36-0B379EB9F708}"/>
                </a:ext>
              </a:extLst>
            </p:cNvPr>
            <p:cNvSpPr txBox="1"/>
            <p:nvPr/>
          </p:nvSpPr>
          <p:spPr>
            <a:xfrm>
              <a:off x="8689524" y="5054749"/>
              <a:ext cx="658904" cy="605191"/>
            </a:xfrm>
            <a:prstGeom prst="rect">
              <a:avLst/>
            </a:prstGeom>
            <a:noFill/>
          </p:spPr>
          <p:txBody>
            <a:bodyPr wrap="square" lIns="0" tIns="0" rIns="0" bIns="0" rtlCol="0">
              <a:noAutofit/>
            </a:bodyPr>
            <a:lstStyle/>
            <a:p>
              <a:pPr algn="ctr">
                <a:lnSpc>
                  <a:spcPct val="110000"/>
                </a:lnSpc>
                <a:spcBef>
                  <a:spcPts val="1000"/>
                </a:spcBef>
              </a:pPr>
              <a:r>
                <a:rPr lang="en-GB" sz="1600">
                  <a:latin typeface="Arial" panose="020B0604020202020204" pitchFamily="34" charset="0"/>
                  <a:cs typeface="Arial" panose="020B0604020202020204" pitchFamily="34" charset="0"/>
                </a:rPr>
                <a:t>R</a:t>
              </a:r>
              <a:br>
                <a:rPr lang="en-GB" sz="1600">
                  <a:latin typeface="Arial" panose="020B0604020202020204" pitchFamily="34" charset="0"/>
                  <a:cs typeface="Arial" panose="020B0604020202020204" pitchFamily="34" charset="0"/>
                </a:rPr>
              </a:br>
              <a:r>
                <a:rPr lang="en-GB" sz="1200">
                  <a:latin typeface="Arial" panose="020B0604020202020204" pitchFamily="34" charset="0"/>
                  <a:cs typeface="Arial" panose="020B0604020202020204" pitchFamily="34" charset="0"/>
                </a:rPr>
                <a:t>markdown</a:t>
              </a:r>
              <a:endParaRPr lang="en-GB" sz="16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00312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EA3564-CA04-F106-9D66-F3772AE14A1F}"/>
              </a:ext>
            </a:extLst>
          </p:cNvPr>
          <p:cNvSpPr>
            <a:spLocks noGrp="1"/>
          </p:cNvSpPr>
          <p:nvPr>
            <p:ph type="sldNum" sz="quarter" idx="18"/>
          </p:nvPr>
        </p:nvSpPr>
        <p:spPr/>
        <p:txBody>
          <a:bodyPr/>
          <a:lstStyle/>
          <a:p>
            <a:fld id="{3D3F7771-BA92-784A-B6DD-D9CB8E3BB7BB}" type="slidenum">
              <a:rPr lang="en-GB" smtClean="0"/>
              <a:pPr/>
              <a:t>44</a:t>
            </a:fld>
            <a:endParaRPr lang="en-GB"/>
          </a:p>
        </p:txBody>
      </p:sp>
      <p:sp>
        <p:nvSpPr>
          <p:cNvPr id="3" name="Text Placeholder 2">
            <a:extLst>
              <a:ext uri="{FF2B5EF4-FFF2-40B4-BE49-F238E27FC236}">
                <a16:creationId xmlns:a16="http://schemas.microsoft.com/office/drawing/2014/main" id="{E0373274-C952-E20F-67CE-1343248F5679}"/>
              </a:ext>
            </a:extLst>
          </p:cNvPr>
          <p:cNvSpPr>
            <a:spLocks noGrp="1"/>
          </p:cNvSpPr>
          <p:nvPr>
            <p:ph type="body" sz="quarter" idx="13"/>
          </p:nvPr>
        </p:nvSpPr>
        <p:spPr/>
        <p:txBody>
          <a:bodyPr/>
          <a:lstStyle/>
          <a:p>
            <a:r>
              <a:rPr lang="en-GB" dirty="0"/>
              <a:t>Email - samuel.shelton@hmrc.gov.uk</a:t>
            </a:r>
          </a:p>
        </p:txBody>
      </p:sp>
      <p:sp>
        <p:nvSpPr>
          <p:cNvPr id="4" name="Title 3">
            <a:extLst>
              <a:ext uri="{FF2B5EF4-FFF2-40B4-BE49-F238E27FC236}">
                <a16:creationId xmlns:a16="http://schemas.microsoft.com/office/drawing/2014/main" id="{19C628B3-C075-C6FD-5973-10A17784C9C2}"/>
              </a:ext>
            </a:extLst>
          </p:cNvPr>
          <p:cNvSpPr>
            <a:spLocks noGrp="1"/>
          </p:cNvSpPr>
          <p:nvPr>
            <p:ph type="ctrTitle"/>
          </p:nvPr>
        </p:nvSpPr>
        <p:spPr/>
        <p:txBody>
          <a:bodyPr/>
          <a:lstStyle/>
          <a:p>
            <a:r>
              <a:rPr lang="en-GB"/>
              <a:t>Questions</a:t>
            </a:r>
          </a:p>
        </p:txBody>
      </p:sp>
    </p:spTree>
    <p:extLst>
      <p:ext uri="{BB962C8B-B14F-4D97-AF65-F5344CB8AC3E}">
        <p14:creationId xmlns:p14="http://schemas.microsoft.com/office/powerpoint/2010/main" val="820667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FC461C-7BE3-FFED-2ACE-5495F58F0C1F}"/>
              </a:ext>
            </a:extLst>
          </p:cNvPr>
          <p:cNvSpPr>
            <a:spLocks noGrp="1"/>
          </p:cNvSpPr>
          <p:nvPr>
            <p:ph type="sldNum" sz="quarter" idx="18"/>
          </p:nvPr>
        </p:nvSpPr>
        <p:spPr/>
        <p:txBody>
          <a:bodyPr/>
          <a:lstStyle/>
          <a:p>
            <a:fld id="{3D3F7771-BA92-784A-B6DD-D9CB8E3BB7BB}" type="slidenum">
              <a:rPr lang="en-GB" smtClean="0"/>
              <a:pPr/>
              <a:t>45</a:t>
            </a:fld>
            <a:endParaRPr lang="en-GB"/>
          </a:p>
        </p:txBody>
      </p:sp>
      <p:sp>
        <p:nvSpPr>
          <p:cNvPr id="5" name="Text Placeholder 4">
            <a:extLst>
              <a:ext uri="{FF2B5EF4-FFF2-40B4-BE49-F238E27FC236}">
                <a16:creationId xmlns:a16="http://schemas.microsoft.com/office/drawing/2014/main" id="{82949E65-F827-CF2F-3312-6373591D07D7}"/>
              </a:ext>
            </a:extLst>
          </p:cNvPr>
          <p:cNvSpPr>
            <a:spLocks noGrp="1"/>
          </p:cNvSpPr>
          <p:nvPr>
            <p:ph type="body" sz="quarter" idx="19"/>
          </p:nvPr>
        </p:nvSpPr>
        <p:spPr/>
        <p:txBody>
          <a:bodyPr/>
          <a:lstStyle/>
          <a:p>
            <a:r>
              <a:rPr lang="en-GB" sz="1100" dirty="0"/>
              <a:t>post &lt;- </a:t>
            </a:r>
            <a:r>
              <a:rPr lang="en-GB" sz="1100" dirty="0" err="1"/>
              <a:t>topicmodels</a:t>
            </a:r>
            <a:r>
              <a:rPr lang="en-GB" sz="1100" dirty="0"/>
              <a:t>::posterior(</a:t>
            </a:r>
            <a:r>
              <a:rPr lang="en-GB" sz="1100" dirty="0" err="1"/>
              <a:t>doc_LDA</a:t>
            </a:r>
            <a:r>
              <a:rPr lang="en-GB" sz="1100" dirty="0"/>
              <a:t>)</a:t>
            </a:r>
          </a:p>
          <a:p>
            <a:r>
              <a:rPr lang="en-GB" sz="1100" dirty="0"/>
              <a:t>mat &lt;- </a:t>
            </a:r>
            <a:r>
              <a:rPr lang="en-GB" sz="1100" dirty="0" err="1"/>
              <a:t>doc_LDA@wordassignments</a:t>
            </a:r>
            <a:endParaRPr lang="en-GB" sz="1100" dirty="0"/>
          </a:p>
          <a:p>
            <a:r>
              <a:rPr lang="en-GB" sz="1100" dirty="0"/>
              <a:t>LDA_JSON &lt;- </a:t>
            </a:r>
            <a:r>
              <a:rPr lang="en-GB" sz="1100" dirty="0" err="1"/>
              <a:t>createJSON</a:t>
            </a:r>
            <a:r>
              <a:rPr lang="en-GB" sz="1100" dirty="0"/>
              <a:t>(</a:t>
            </a:r>
          </a:p>
          <a:p>
            <a:r>
              <a:rPr lang="en-GB" sz="1100" dirty="0"/>
              <a:t>  phi = post[["terms"]], </a:t>
            </a:r>
          </a:p>
          <a:p>
            <a:r>
              <a:rPr lang="en-GB" sz="1100" dirty="0"/>
              <a:t>  theta = post[["topics"]],</a:t>
            </a:r>
          </a:p>
          <a:p>
            <a:r>
              <a:rPr lang="en-GB" sz="1100" dirty="0"/>
              <a:t>  vocab = </a:t>
            </a:r>
            <a:r>
              <a:rPr lang="en-GB" sz="1100" dirty="0" err="1"/>
              <a:t>colnames</a:t>
            </a:r>
            <a:r>
              <a:rPr lang="en-GB" sz="1100" dirty="0"/>
              <a:t>(post[["terms"]]),</a:t>
            </a:r>
          </a:p>
          <a:p>
            <a:r>
              <a:rPr lang="en-GB" sz="1100" dirty="0"/>
              <a:t>  </a:t>
            </a:r>
            <a:r>
              <a:rPr lang="en-GB" sz="1100" dirty="0" err="1"/>
              <a:t>doc.length</a:t>
            </a:r>
            <a:r>
              <a:rPr lang="en-GB" sz="1100" dirty="0"/>
              <a:t> = slam::</a:t>
            </a:r>
            <a:r>
              <a:rPr lang="en-GB" sz="1100" dirty="0" err="1"/>
              <a:t>row_sums</a:t>
            </a:r>
            <a:r>
              <a:rPr lang="en-GB" sz="1100" dirty="0"/>
              <a:t>(mat, na.rm = TRUE),</a:t>
            </a:r>
          </a:p>
          <a:p>
            <a:r>
              <a:rPr lang="en-GB" sz="1100" dirty="0"/>
              <a:t>  </a:t>
            </a:r>
            <a:r>
              <a:rPr lang="en-GB" sz="1100" dirty="0" err="1"/>
              <a:t>term.frequency</a:t>
            </a:r>
            <a:r>
              <a:rPr lang="en-GB" sz="1100" dirty="0"/>
              <a:t> = slam::</a:t>
            </a:r>
            <a:r>
              <a:rPr lang="en-GB" sz="1100" dirty="0" err="1"/>
              <a:t>col_sums</a:t>
            </a:r>
            <a:r>
              <a:rPr lang="en-GB" sz="1100" dirty="0"/>
              <a:t>(mat, na.rm = TRUE),</a:t>
            </a:r>
          </a:p>
          <a:p>
            <a:r>
              <a:rPr lang="en-GB" sz="1100" dirty="0"/>
              <a:t>  R = 30</a:t>
            </a:r>
          </a:p>
          <a:p>
            <a:r>
              <a:rPr lang="en-GB" sz="1100" dirty="0"/>
              <a:t>)</a:t>
            </a:r>
          </a:p>
          <a:p>
            <a:r>
              <a:rPr lang="en-GB" sz="1100" dirty="0"/>
              <a:t> </a:t>
            </a:r>
            <a:r>
              <a:rPr lang="en-GB" sz="1100" dirty="0" err="1"/>
              <a:t>serVis</a:t>
            </a:r>
            <a:r>
              <a:rPr lang="en-GB" sz="1100" dirty="0"/>
              <a:t>(topicmodels2LDAvis(</a:t>
            </a:r>
            <a:r>
              <a:rPr lang="en-GB" sz="1100" dirty="0" err="1"/>
              <a:t>doc_LDA</a:t>
            </a:r>
            <a:r>
              <a:rPr lang="en-GB" sz="1100" dirty="0"/>
              <a:t>),</a:t>
            </a:r>
          </a:p>
          <a:p>
            <a:r>
              <a:rPr lang="en-GB" sz="1100" dirty="0"/>
              <a:t>        </a:t>
            </a:r>
            <a:r>
              <a:rPr lang="en-GB" sz="1100" dirty="0" err="1"/>
              <a:t>open.browser</a:t>
            </a:r>
            <a:r>
              <a:rPr lang="en-GB" sz="1100" dirty="0"/>
              <a:t> = interactive()</a:t>
            </a:r>
          </a:p>
          <a:p>
            <a:r>
              <a:rPr lang="en-GB" sz="1100" dirty="0"/>
              <a:t>       )</a:t>
            </a:r>
          </a:p>
        </p:txBody>
      </p:sp>
      <p:sp>
        <p:nvSpPr>
          <p:cNvPr id="3" name="Text Placeholder 2">
            <a:extLst>
              <a:ext uri="{FF2B5EF4-FFF2-40B4-BE49-F238E27FC236}">
                <a16:creationId xmlns:a16="http://schemas.microsoft.com/office/drawing/2014/main" id="{48866CF2-5DCB-4389-2D26-C20F2779CB27}"/>
              </a:ext>
            </a:extLst>
          </p:cNvPr>
          <p:cNvSpPr>
            <a:spLocks noGrp="1"/>
          </p:cNvSpPr>
          <p:nvPr>
            <p:ph type="body" sz="quarter" idx="13"/>
          </p:nvPr>
        </p:nvSpPr>
        <p:spPr/>
        <p:txBody>
          <a:bodyPr/>
          <a:lstStyle/>
          <a:p>
            <a:r>
              <a:rPr lang="en-GB" sz="1050" dirty="0"/>
              <a:t># To visualise LDA we need to run the following code</a:t>
            </a:r>
          </a:p>
          <a:p>
            <a:r>
              <a:rPr lang="en-GB" sz="1050" dirty="0"/>
              <a:t>topicmodels2LDAvis &lt;- function(x, ...){</a:t>
            </a:r>
          </a:p>
          <a:p>
            <a:r>
              <a:rPr lang="en-GB" sz="1050" dirty="0"/>
              <a:t>  post &lt;- </a:t>
            </a:r>
            <a:r>
              <a:rPr lang="en-GB" sz="1050" dirty="0" err="1"/>
              <a:t>topicmodels</a:t>
            </a:r>
            <a:r>
              <a:rPr lang="en-GB" sz="1050" dirty="0"/>
              <a:t>::posterior(x)</a:t>
            </a:r>
          </a:p>
          <a:p>
            <a:r>
              <a:rPr lang="en-GB" sz="1050" dirty="0"/>
              <a:t>  if (</a:t>
            </a:r>
            <a:r>
              <a:rPr lang="en-GB" sz="1050" dirty="0" err="1"/>
              <a:t>ncol</a:t>
            </a:r>
            <a:r>
              <a:rPr lang="en-GB" sz="1050" dirty="0"/>
              <a:t>(post[["topics"]]) &lt; 3) stop("The model must contain &gt; 2 topics")</a:t>
            </a:r>
          </a:p>
          <a:p>
            <a:r>
              <a:rPr lang="en-GB" sz="1050" dirty="0"/>
              <a:t>  mat &lt;- </a:t>
            </a:r>
            <a:r>
              <a:rPr lang="en-GB" sz="1050" dirty="0" err="1"/>
              <a:t>x@wordassignments</a:t>
            </a:r>
            <a:endParaRPr lang="en-GB" sz="1050" dirty="0"/>
          </a:p>
          <a:p>
            <a:r>
              <a:rPr lang="en-GB" sz="1050" dirty="0"/>
              <a:t>  </a:t>
            </a:r>
            <a:r>
              <a:rPr lang="en-GB" sz="1050" dirty="0" err="1"/>
              <a:t>LDAvis</a:t>
            </a:r>
            <a:r>
              <a:rPr lang="en-GB" sz="1050" dirty="0"/>
              <a:t>::</a:t>
            </a:r>
            <a:r>
              <a:rPr lang="en-GB" sz="1050" dirty="0" err="1"/>
              <a:t>createJSON</a:t>
            </a:r>
            <a:r>
              <a:rPr lang="en-GB" sz="1050" dirty="0"/>
              <a:t>(</a:t>
            </a:r>
          </a:p>
          <a:p>
            <a:r>
              <a:rPr lang="en-GB" sz="1050" dirty="0"/>
              <a:t>    phi = post[["terms"]], </a:t>
            </a:r>
          </a:p>
          <a:p>
            <a:r>
              <a:rPr lang="en-GB" sz="1050" dirty="0"/>
              <a:t>    theta = post[["topics"]],</a:t>
            </a:r>
          </a:p>
          <a:p>
            <a:r>
              <a:rPr lang="en-GB" sz="1050" dirty="0"/>
              <a:t>    vocab = </a:t>
            </a:r>
            <a:r>
              <a:rPr lang="en-GB" sz="1050" dirty="0" err="1"/>
              <a:t>colnames</a:t>
            </a:r>
            <a:r>
              <a:rPr lang="en-GB" sz="1050" dirty="0"/>
              <a:t>(post[["terms"]]),</a:t>
            </a:r>
          </a:p>
          <a:p>
            <a:r>
              <a:rPr lang="en-GB" sz="1050" dirty="0"/>
              <a:t>    </a:t>
            </a:r>
            <a:r>
              <a:rPr lang="en-GB" sz="1050" dirty="0" err="1"/>
              <a:t>doc.length</a:t>
            </a:r>
            <a:r>
              <a:rPr lang="en-GB" sz="1050" dirty="0"/>
              <a:t> = slam::</a:t>
            </a:r>
            <a:r>
              <a:rPr lang="en-GB" sz="1050" dirty="0" err="1"/>
              <a:t>row_sums</a:t>
            </a:r>
            <a:r>
              <a:rPr lang="en-GB" sz="1050" dirty="0"/>
              <a:t>(mat, na.rm = TRUE),</a:t>
            </a:r>
          </a:p>
          <a:p>
            <a:r>
              <a:rPr lang="en-GB" sz="1050" dirty="0"/>
              <a:t>    </a:t>
            </a:r>
            <a:r>
              <a:rPr lang="en-GB" sz="1050" dirty="0" err="1"/>
              <a:t>term.frequency</a:t>
            </a:r>
            <a:r>
              <a:rPr lang="en-GB" sz="1050" dirty="0"/>
              <a:t> = slam::</a:t>
            </a:r>
            <a:r>
              <a:rPr lang="en-GB" sz="1050" dirty="0" err="1"/>
              <a:t>col_sums</a:t>
            </a:r>
            <a:r>
              <a:rPr lang="en-GB" sz="1050" dirty="0"/>
              <a:t>(mat, na.rm = TRUE)</a:t>
            </a:r>
          </a:p>
          <a:p>
            <a:r>
              <a:rPr lang="en-GB" sz="1050" dirty="0"/>
              <a:t>  )</a:t>
            </a:r>
          </a:p>
          <a:p>
            <a:r>
              <a:rPr lang="en-GB" sz="1050" dirty="0"/>
              <a:t>}</a:t>
            </a:r>
          </a:p>
          <a:p>
            <a:endParaRPr lang="en-GB" sz="1050" dirty="0"/>
          </a:p>
          <a:p>
            <a:endParaRPr lang="en-GB" sz="1050" dirty="0"/>
          </a:p>
        </p:txBody>
      </p:sp>
      <p:sp>
        <p:nvSpPr>
          <p:cNvPr id="4" name="Title 3">
            <a:extLst>
              <a:ext uri="{FF2B5EF4-FFF2-40B4-BE49-F238E27FC236}">
                <a16:creationId xmlns:a16="http://schemas.microsoft.com/office/drawing/2014/main" id="{51B47AA3-CDDB-70DC-A9DB-C0A313D4ED82}"/>
              </a:ext>
            </a:extLst>
          </p:cNvPr>
          <p:cNvSpPr>
            <a:spLocks noGrp="1"/>
          </p:cNvSpPr>
          <p:nvPr>
            <p:ph type="ctrTitle"/>
          </p:nvPr>
        </p:nvSpPr>
        <p:spPr>
          <a:xfrm>
            <a:off x="681037" y="685800"/>
            <a:ext cx="9240838" cy="923330"/>
          </a:xfrm>
        </p:spPr>
        <p:txBody>
          <a:bodyPr/>
          <a:lstStyle/>
          <a:p>
            <a:r>
              <a:rPr lang="en-GB" dirty="0"/>
              <a:t>Appendix – code for bubble chart – WARNING: TOPIC ORDER WILL CHANGE!</a:t>
            </a:r>
          </a:p>
        </p:txBody>
      </p:sp>
    </p:spTree>
    <p:extLst>
      <p:ext uri="{BB962C8B-B14F-4D97-AF65-F5344CB8AC3E}">
        <p14:creationId xmlns:p14="http://schemas.microsoft.com/office/powerpoint/2010/main" val="231524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008E15-A732-A909-E53A-0019872352F0}"/>
              </a:ext>
            </a:extLst>
          </p:cNvPr>
          <p:cNvSpPr>
            <a:spLocks noGrp="1"/>
          </p:cNvSpPr>
          <p:nvPr>
            <p:ph type="sldNum" sz="quarter" idx="18"/>
          </p:nvPr>
        </p:nvSpPr>
        <p:spPr/>
        <p:txBody>
          <a:bodyPr/>
          <a:lstStyle/>
          <a:p>
            <a:fld id="{3D3F7771-BA92-784A-B6DD-D9CB8E3BB7BB}" type="slidenum">
              <a:rPr lang="en-GB" smtClean="0"/>
              <a:pPr/>
              <a:t>5</a:t>
            </a:fld>
            <a:endParaRPr lang="en-GB"/>
          </a:p>
        </p:txBody>
      </p:sp>
      <p:sp>
        <p:nvSpPr>
          <p:cNvPr id="5" name="Text Placeholder 4">
            <a:extLst>
              <a:ext uri="{FF2B5EF4-FFF2-40B4-BE49-F238E27FC236}">
                <a16:creationId xmlns:a16="http://schemas.microsoft.com/office/drawing/2014/main" id="{B3064DB5-68E0-FE5D-1B6F-45B96AC4EC8F}"/>
              </a:ext>
            </a:extLst>
          </p:cNvPr>
          <p:cNvSpPr>
            <a:spLocks noGrp="1"/>
          </p:cNvSpPr>
          <p:nvPr>
            <p:ph type="body" sz="quarter" idx="19"/>
          </p:nvPr>
        </p:nvSpPr>
        <p:spPr/>
        <p:txBody>
          <a:bodyPr/>
          <a:lstStyle/>
          <a:p>
            <a:endParaRPr lang="en-GB" dirty="0"/>
          </a:p>
        </p:txBody>
      </p:sp>
      <p:sp>
        <p:nvSpPr>
          <p:cNvPr id="3" name="Text Placeholder 2">
            <a:extLst>
              <a:ext uri="{FF2B5EF4-FFF2-40B4-BE49-F238E27FC236}">
                <a16:creationId xmlns:a16="http://schemas.microsoft.com/office/drawing/2014/main" id="{32A93A64-F3B1-B908-2044-FD907C1150CA}"/>
              </a:ext>
            </a:extLst>
          </p:cNvPr>
          <p:cNvSpPr>
            <a:spLocks noGrp="1"/>
          </p:cNvSpPr>
          <p:nvPr>
            <p:ph type="body" sz="quarter" idx="13"/>
          </p:nvPr>
        </p:nvSpPr>
        <p:spPr/>
        <p:txBody>
          <a:bodyPr/>
          <a:lstStyle/>
          <a:p>
            <a:pPr marL="285750" indent="-285750">
              <a:buFont typeface="Arial" panose="020B0604020202020204" pitchFamily="34" charset="0"/>
              <a:buChar char="•"/>
            </a:pPr>
            <a:r>
              <a:rPr lang="en-GB" dirty="0"/>
              <a:t>Where – In the BDEC environment, using R Studio (and a little bit of Python)</a:t>
            </a:r>
          </a:p>
          <a:p>
            <a:pPr marL="285750" indent="-285750">
              <a:buFont typeface="Arial" panose="020B0604020202020204" pitchFamily="34" charset="0"/>
              <a:buChar char="•"/>
            </a:pPr>
            <a:r>
              <a:rPr lang="en-GB" dirty="0"/>
              <a:t>What – BDEC converts email caches and attachments to a structured dataset</a:t>
            </a:r>
          </a:p>
          <a:p>
            <a:pPr marL="285750" indent="-285750">
              <a:buFont typeface="Arial" panose="020B0604020202020204" pitchFamily="34" charset="0"/>
              <a:buChar char="•"/>
            </a:pPr>
            <a:r>
              <a:rPr lang="en-GB" dirty="0"/>
              <a:t>Who – Data Analysts in the Large Business Data Analytics team, working closely with tax specialists</a:t>
            </a:r>
          </a:p>
          <a:p>
            <a:pPr marL="285750" indent="-285750">
              <a:buFont typeface="Arial" panose="020B0604020202020204" pitchFamily="34" charset="0"/>
              <a:buChar char="•"/>
            </a:pPr>
            <a:r>
              <a:rPr lang="en-GB" dirty="0"/>
              <a:t>When – As the data arrives, typically we work on analysing the data for about 8 weeks</a:t>
            </a:r>
          </a:p>
          <a:p>
            <a:pPr marL="285750" indent="-285750">
              <a:buFont typeface="Arial" panose="020B0604020202020204" pitchFamily="34" charset="0"/>
              <a:buChar char="•"/>
            </a:pPr>
            <a:r>
              <a:rPr lang="en-GB" dirty="0"/>
              <a:t>Why – Direct case teams to key documents quicker, providing wider insight as to the data itself</a:t>
            </a:r>
          </a:p>
          <a:p>
            <a:pPr marL="285750" indent="-285750">
              <a:buFont typeface="Arial" panose="020B0604020202020204" pitchFamily="34" charset="0"/>
              <a:buChar char="•"/>
            </a:pPr>
            <a:r>
              <a:rPr lang="en-GB" dirty="0"/>
              <a:t>How – Network analysis, out of scope for today. Text analysis, very much in scope!</a:t>
            </a:r>
          </a:p>
        </p:txBody>
      </p:sp>
      <p:sp>
        <p:nvSpPr>
          <p:cNvPr id="4" name="Title 3">
            <a:extLst>
              <a:ext uri="{FF2B5EF4-FFF2-40B4-BE49-F238E27FC236}">
                <a16:creationId xmlns:a16="http://schemas.microsoft.com/office/drawing/2014/main" id="{EE049E61-4865-18E6-D16D-688A70D7FBF6}"/>
              </a:ext>
            </a:extLst>
          </p:cNvPr>
          <p:cNvSpPr>
            <a:spLocks noGrp="1"/>
          </p:cNvSpPr>
          <p:nvPr>
            <p:ph type="ctrTitle"/>
          </p:nvPr>
        </p:nvSpPr>
        <p:spPr/>
        <p:txBody>
          <a:bodyPr/>
          <a:lstStyle/>
          <a:p>
            <a:r>
              <a:rPr lang="en-GB" dirty="0"/>
              <a:t>Email Cache Analysis – the 5 W’s and H</a:t>
            </a:r>
          </a:p>
        </p:txBody>
      </p:sp>
      <p:pic>
        <p:nvPicPr>
          <p:cNvPr id="6" name="Picture 7" descr="Direction signs with the key question words">
            <a:extLst>
              <a:ext uri="{FF2B5EF4-FFF2-40B4-BE49-F238E27FC236}">
                <a16:creationId xmlns:a16="http://schemas.microsoft.com/office/drawing/2014/main" id="{B1BD9B86-7A47-FDCA-5ED8-BDB550DEBD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40488" y="1868709"/>
            <a:ext cx="5388758" cy="358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695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id="{96D5B7E4-584B-3F41-5993-8869537AFCAA}"/>
              </a:ext>
            </a:extLst>
          </p:cNvPr>
          <p:cNvSpPr/>
          <p:nvPr/>
        </p:nvSpPr>
        <p:spPr>
          <a:xfrm>
            <a:off x="6096000" y="548908"/>
            <a:ext cx="5547360" cy="5246054"/>
          </a:xfrm>
          <a:prstGeom prst="roundRect">
            <a:avLst/>
          </a:prstGeom>
          <a:solidFill>
            <a:schemeClr val="bg1"/>
          </a:solidFill>
          <a:ln w="38100">
            <a:solidFill>
              <a:schemeClr val="accent3">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12700">
                <a:solidFill>
                  <a:schemeClr val="tx1"/>
                </a:solidFill>
              </a:ln>
            </a:endParaRPr>
          </a:p>
        </p:txBody>
      </p:sp>
      <p:sp>
        <p:nvSpPr>
          <p:cNvPr id="2" name="Slide Number Placeholder 1">
            <a:extLst>
              <a:ext uri="{FF2B5EF4-FFF2-40B4-BE49-F238E27FC236}">
                <a16:creationId xmlns:a16="http://schemas.microsoft.com/office/drawing/2014/main" id="{46A9BD6D-9BF7-4236-8807-66EE17B4D147}"/>
              </a:ext>
            </a:extLst>
          </p:cNvPr>
          <p:cNvSpPr>
            <a:spLocks noGrp="1"/>
          </p:cNvSpPr>
          <p:nvPr>
            <p:ph type="sldNum" sz="quarter" idx="18"/>
          </p:nvPr>
        </p:nvSpPr>
        <p:spPr>
          <a:ln w="12700"/>
        </p:spPr>
        <p:txBody>
          <a:bodyPr anchor="ctr">
            <a:normAutofit/>
          </a:bodyPr>
          <a:lstStyle/>
          <a:p>
            <a:pPr>
              <a:spcAft>
                <a:spcPts val="600"/>
              </a:spcAft>
            </a:pPr>
            <a:fld id="{3D3F7771-BA92-784A-B6DD-D9CB8E3BB7BB}" type="slidenum">
              <a:rPr lang="en-GB" smtClean="0"/>
              <a:pPr>
                <a:spcAft>
                  <a:spcPts val="600"/>
                </a:spcAft>
              </a:pPr>
              <a:t>6</a:t>
            </a:fld>
            <a:endParaRPr lang="en-GB"/>
          </a:p>
        </p:txBody>
      </p:sp>
      <p:sp>
        <p:nvSpPr>
          <p:cNvPr id="10" name="Text Placeholder 3">
            <a:extLst>
              <a:ext uri="{FF2B5EF4-FFF2-40B4-BE49-F238E27FC236}">
                <a16:creationId xmlns:a16="http://schemas.microsoft.com/office/drawing/2014/main" id="{0B734B17-8582-71DF-A875-14816E231852}"/>
              </a:ext>
            </a:extLst>
          </p:cNvPr>
          <p:cNvSpPr>
            <a:spLocks noGrp="1"/>
          </p:cNvSpPr>
          <p:nvPr>
            <p:ph type="body" sz="quarter" idx="13"/>
          </p:nvPr>
        </p:nvSpPr>
        <p:spPr>
          <a:xfrm>
            <a:off x="681037" y="1868709"/>
            <a:ext cx="5136289" cy="3926246"/>
          </a:xfrm>
        </p:spPr>
        <p:txBody>
          <a:bodyPr/>
          <a:lstStyle/>
          <a:p>
            <a:r>
              <a:rPr lang="en-US" sz="1800" b="1" i="1"/>
              <a:t>Using a cache of material requested</a:t>
            </a:r>
            <a:br>
              <a:rPr lang="en-US" sz="1800" b="1" i="1"/>
            </a:br>
            <a:r>
              <a:rPr lang="en-US" sz="1800" b="1" i="1"/>
              <a:t>from a business</a:t>
            </a:r>
          </a:p>
          <a:p>
            <a:endParaRPr lang="en-US" sz="1800" b="1"/>
          </a:p>
          <a:p>
            <a:pPr marL="285750" indent="-285750">
              <a:buFont typeface="Arial" panose="020B0604020202020204" pitchFamily="34" charset="0"/>
              <a:buChar char="•"/>
            </a:pPr>
            <a:r>
              <a:rPr lang="en-US" sz="1800" b="1">
                <a:solidFill>
                  <a:schemeClr val="accent3">
                    <a:lumMod val="75000"/>
                  </a:schemeClr>
                </a:solidFill>
              </a:rPr>
              <a:t>Understand the data</a:t>
            </a:r>
          </a:p>
          <a:p>
            <a:pPr marL="285750" indent="-285750">
              <a:buFont typeface="Arial" panose="020B0604020202020204" pitchFamily="34" charset="0"/>
              <a:buChar char="•"/>
            </a:pPr>
            <a:endParaRPr lang="en-US" sz="1800" b="1">
              <a:solidFill>
                <a:schemeClr val="accent4">
                  <a:lumMod val="75000"/>
                </a:schemeClr>
              </a:solidFill>
            </a:endParaRPr>
          </a:p>
          <a:p>
            <a:pPr marL="285750" indent="-285750">
              <a:buFont typeface="Arial" panose="020B0604020202020204" pitchFamily="34" charset="0"/>
              <a:buChar char="•"/>
            </a:pPr>
            <a:r>
              <a:rPr lang="en-US" sz="1800" b="1">
                <a:solidFill>
                  <a:schemeClr val="accent4">
                    <a:lumMod val="75000"/>
                  </a:schemeClr>
                </a:solidFill>
              </a:rPr>
              <a:t>Identify Persons of Interest</a:t>
            </a:r>
          </a:p>
          <a:p>
            <a:pPr marL="285750" indent="-285750">
              <a:buFont typeface="Arial" panose="020B0604020202020204" pitchFamily="34" charset="0"/>
              <a:buChar char="•"/>
            </a:pPr>
            <a:endParaRPr lang="en-US" sz="1800" b="1"/>
          </a:p>
          <a:p>
            <a:pPr marL="285750" indent="-285750">
              <a:buFont typeface="Arial" panose="020B0604020202020204" pitchFamily="34" charset="0"/>
              <a:buChar char="•"/>
            </a:pPr>
            <a:r>
              <a:rPr lang="en-US" sz="1800" b="1">
                <a:solidFill>
                  <a:schemeClr val="accent1"/>
                </a:solidFill>
              </a:rPr>
              <a:t>Discover Important Documents</a:t>
            </a:r>
          </a:p>
          <a:p>
            <a:pPr marL="285750" indent="-285750">
              <a:buFont typeface="Arial" panose="020B0604020202020204" pitchFamily="34" charset="0"/>
              <a:buChar char="•"/>
            </a:pPr>
            <a:endParaRPr lang="en-US" sz="1800" b="1"/>
          </a:p>
        </p:txBody>
      </p:sp>
      <p:sp>
        <p:nvSpPr>
          <p:cNvPr id="4" name="Title 3">
            <a:extLst>
              <a:ext uri="{FF2B5EF4-FFF2-40B4-BE49-F238E27FC236}">
                <a16:creationId xmlns:a16="http://schemas.microsoft.com/office/drawing/2014/main" id="{E9D1B0B7-F80F-4EEA-9987-433880B17E91}"/>
              </a:ext>
            </a:extLst>
          </p:cNvPr>
          <p:cNvSpPr>
            <a:spLocks noGrp="1"/>
          </p:cNvSpPr>
          <p:nvPr>
            <p:ph type="ctrTitle"/>
          </p:nvPr>
        </p:nvSpPr>
        <p:spPr>
          <a:xfrm>
            <a:off x="697227" y="683899"/>
            <a:ext cx="9240838" cy="461665"/>
          </a:xfrm>
        </p:spPr>
        <p:txBody>
          <a:bodyPr wrap="square" anchor="t">
            <a:normAutofit/>
          </a:bodyPr>
          <a:lstStyle/>
          <a:p>
            <a:pPr>
              <a:lnSpc>
                <a:spcPct val="90000"/>
              </a:lnSpc>
            </a:pPr>
            <a:r>
              <a:rPr lang="en-GB" sz="3200"/>
              <a:t>Email Cache Project</a:t>
            </a:r>
            <a:endParaRPr lang="en-GB"/>
          </a:p>
        </p:txBody>
      </p:sp>
      <p:pic>
        <p:nvPicPr>
          <p:cNvPr id="9" name="Graphic 8" descr="Magnifying glass outline">
            <a:extLst>
              <a:ext uri="{FF2B5EF4-FFF2-40B4-BE49-F238E27FC236}">
                <a16:creationId xmlns:a16="http://schemas.microsoft.com/office/drawing/2014/main" id="{6F7B8465-E7A6-7DFF-A024-90F8D9A2D3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6646" y="2343734"/>
            <a:ext cx="1504317" cy="1504317"/>
          </a:xfrm>
          <a:prstGeom prst="rect">
            <a:avLst/>
          </a:prstGeom>
        </p:spPr>
      </p:pic>
      <p:pic>
        <p:nvPicPr>
          <p:cNvPr id="17" name="Graphic 16" descr="Document outline">
            <a:extLst>
              <a:ext uri="{FF2B5EF4-FFF2-40B4-BE49-F238E27FC236}">
                <a16:creationId xmlns:a16="http://schemas.microsoft.com/office/drawing/2014/main" id="{8CCBDD24-75D4-4A1D-A2DE-76B9B022C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10964" y="2257579"/>
            <a:ext cx="914400" cy="914400"/>
          </a:xfrm>
          <a:prstGeom prst="rect">
            <a:avLst/>
          </a:prstGeom>
        </p:spPr>
      </p:pic>
      <p:pic>
        <p:nvPicPr>
          <p:cNvPr id="18" name="Graphic 17" descr="Document outline">
            <a:extLst>
              <a:ext uri="{FF2B5EF4-FFF2-40B4-BE49-F238E27FC236}">
                <a16:creationId xmlns:a16="http://schemas.microsoft.com/office/drawing/2014/main" id="{41B8180A-1AD4-0F34-5655-AC76C3CECC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201" y="3451088"/>
            <a:ext cx="914400" cy="914400"/>
          </a:xfrm>
          <a:prstGeom prst="rect">
            <a:avLst/>
          </a:prstGeom>
        </p:spPr>
      </p:pic>
      <p:pic>
        <p:nvPicPr>
          <p:cNvPr id="56" name="Graphic 55" descr="Document outline">
            <a:extLst>
              <a:ext uri="{FF2B5EF4-FFF2-40B4-BE49-F238E27FC236}">
                <a16:creationId xmlns:a16="http://schemas.microsoft.com/office/drawing/2014/main" id="{9B41E844-4A7B-44A6-E819-84DB313E64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2633" y="4522538"/>
            <a:ext cx="914400" cy="914400"/>
          </a:xfrm>
          <a:prstGeom prst="rect">
            <a:avLst/>
          </a:prstGeom>
        </p:spPr>
      </p:pic>
      <p:pic>
        <p:nvPicPr>
          <p:cNvPr id="60" name="Graphic 59" descr="Document outline">
            <a:extLst>
              <a:ext uri="{FF2B5EF4-FFF2-40B4-BE49-F238E27FC236}">
                <a16:creationId xmlns:a16="http://schemas.microsoft.com/office/drawing/2014/main" id="{AF560EC9-955D-1C26-56B3-0516F30232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1257" y="821164"/>
            <a:ext cx="914400" cy="914400"/>
          </a:xfrm>
          <a:prstGeom prst="rect">
            <a:avLst/>
          </a:prstGeom>
        </p:spPr>
      </p:pic>
      <p:pic>
        <p:nvPicPr>
          <p:cNvPr id="62" name="Graphic 61" descr="Document outline">
            <a:extLst>
              <a:ext uri="{FF2B5EF4-FFF2-40B4-BE49-F238E27FC236}">
                <a16:creationId xmlns:a16="http://schemas.microsoft.com/office/drawing/2014/main" id="{5C217CDC-36F6-6C1E-14E4-AAB2673089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8923" y="2085398"/>
            <a:ext cx="914400" cy="914400"/>
          </a:xfrm>
          <a:prstGeom prst="rect">
            <a:avLst/>
          </a:prstGeom>
        </p:spPr>
      </p:pic>
      <p:pic>
        <p:nvPicPr>
          <p:cNvPr id="63" name="Graphic 62" descr="Document outline">
            <a:extLst>
              <a:ext uri="{FF2B5EF4-FFF2-40B4-BE49-F238E27FC236}">
                <a16:creationId xmlns:a16="http://schemas.microsoft.com/office/drawing/2014/main" id="{2ECBCBF5-4502-8AA0-DCC7-ED4E04F50D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5708" y="4588290"/>
            <a:ext cx="914400" cy="914400"/>
          </a:xfrm>
          <a:prstGeom prst="rect">
            <a:avLst/>
          </a:prstGeom>
        </p:spPr>
      </p:pic>
      <p:pic>
        <p:nvPicPr>
          <p:cNvPr id="67" name="Graphic 66" descr="Document outline">
            <a:extLst>
              <a:ext uri="{FF2B5EF4-FFF2-40B4-BE49-F238E27FC236}">
                <a16:creationId xmlns:a16="http://schemas.microsoft.com/office/drawing/2014/main" id="{7716020D-E587-D0CC-06EE-A4A3B08D5D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5388" y="1249309"/>
            <a:ext cx="914400" cy="914400"/>
          </a:xfrm>
          <a:prstGeom prst="rect">
            <a:avLst/>
          </a:prstGeom>
        </p:spPr>
      </p:pic>
      <p:pic>
        <p:nvPicPr>
          <p:cNvPr id="69" name="Graphic 68" descr="Document outline">
            <a:extLst>
              <a:ext uri="{FF2B5EF4-FFF2-40B4-BE49-F238E27FC236}">
                <a16:creationId xmlns:a16="http://schemas.microsoft.com/office/drawing/2014/main" id="{EF30A8CE-F898-F89D-CAFD-6688A53A4B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3427" y="2594238"/>
            <a:ext cx="914400" cy="914400"/>
          </a:xfrm>
          <a:prstGeom prst="rect">
            <a:avLst/>
          </a:prstGeom>
        </p:spPr>
      </p:pic>
      <p:pic>
        <p:nvPicPr>
          <p:cNvPr id="6" name="Graphic 5" descr="Document outline">
            <a:extLst>
              <a:ext uri="{FF2B5EF4-FFF2-40B4-BE49-F238E27FC236}">
                <a16:creationId xmlns:a16="http://schemas.microsoft.com/office/drawing/2014/main" id="{097BF5EB-5995-CD62-2956-E517728AF8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02835" y="3726572"/>
            <a:ext cx="914400" cy="914400"/>
          </a:xfrm>
          <a:prstGeom prst="rect">
            <a:avLst/>
          </a:prstGeom>
        </p:spPr>
      </p:pic>
      <p:pic>
        <p:nvPicPr>
          <p:cNvPr id="8" name="Graphic 7" descr="Document outline">
            <a:extLst>
              <a:ext uri="{FF2B5EF4-FFF2-40B4-BE49-F238E27FC236}">
                <a16:creationId xmlns:a16="http://schemas.microsoft.com/office/drawing/2014/main" id="{8E5D23FB-B271-CFD7-9797-BA48B170F8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1604" y="821164"/>
            <a:ext cx="914400" cy="914400"/>
          </a:xfrm>
          <a:prstGeom prst="rect">
            <a:avLst/>
          </a:prstGeom>
        </p:spPr>
      </p:pic>
      <p:pic>
        <p:nvPicPr>
          <p:cNvPr id="27" name="Graphic 26" descr="Group of women outline">
            <a:extLst>
              <a:ext uri="{FF2B5EF4-FFF2-40B4-BE49-F238E27FC236}">
                <a16:creationId xmlns:a16="http://schemas.microsoft.com/office/drawing/2014/main" id="{95D15CE9-1401-FE4F-445D-75E8C8AC45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89788" y="4365488"/>
            <a:ext cx="975378" cy="975378"/>
          </a:xfrm>
          <a:prstGeom prst="rect">
            <a:avLst/>
          </a:prstGeom>
        </p:spPr>
      </p:pic>
      <p:pic>
        <p:nvPicPr>
          <p:cNvPr id="28" name="Graphic 27" descr="Confused person outline">
            <a:extLst>
              <a:ext uri="{FF2B5EF4-FFF2-40B4-BE49-F238E27FC236}">
                <a16:creationId xmlns:a16="http://schemas.microsoft.com/office/drawing/2014/main" id="{A590D295-DD3F-BAA7-2226-927B56C5A2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7561" y="3264834"/>
            <a:ext cx="975378" cy="975378"/>
          </a:xfrm>
          <a:prstGeom prst="rect">
            <a:avLst/>
          </a:prstGeom>
        </p:spPr>
      </p:pic>
      <p:pic>
        <p:nvPicPr>
          <p:cNvPr id="29" name="Graphic 28" descr="Group of men outline">
            <a:extLst>
              <a:ext uri="{FF2B5EF4-FFF2-40B4-BE49-F238E27FC236}">
                <a16:creationId xmlns:a16="http://schemas.microsoft.com/office/drawing/2014/main" id="{F00EBBFD-4378-E3D1-7ED0-4DC6458281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6747" y="925972"/>
            <a:ext cx="1043041" cy="1043041"/>
          </a:xfrm>
          <a:prstGeom prst="rect">
            <a:avLst/>
          </a:prstGeom>
        </p:spPr>
      </p:pic>
    </p:spTree>
    <p:extLst>
      <p:ext uri="{BB962C8B-B14F-4D97-AF65-F5344CB8AC3E}">
        <p14:creationId xmlns:p14="http://schemas.microsoft.com/office/powerpoint/2010/main" val="423738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165132-C8DA-8E1A-A42C-908CDBA44D77}"/>
              </a:ext>
            </a:extLst>
          </p:cNvPr>
          <p:cNvSpPr>
            <a:spLocks noGrp="1"/>
          </p:cNvSpPr>
          <p:nvPr>
            <p:ph type="sldNum" sz="quarter" idx="18"/>
          </p:nvPr>
        </p:nvSpPr>
        <p:spPr/>
        <p:txBody>
          <a:bodyPr/>
          <a:lstStyle/>
          <a:p>
            <a:fld id="{3D3F7771-BA92-784A-B6DD-D9CB8E3BB7BB}" type="slidenum">
              <a:rPr lang="en-GB" smtClean="0"/>
              <a:pPr/>
              <a:t>7</a:t>
            </a:fld>
            <a:endParaRPr lang="en-GB"/>
          </a:p>
        </p:txBody>
      </p:sp>
      <p:graphicFrame>
        <p:nvGraphicFramePr>
          <p:cNvPr id="7" name="Content Placeholder 6">
            <a:extLst>
              <a:ext uri="{FF2B5EF4-FFF2-40B4-BE49-F238E27FC236}">
                <a16:creationId xmlns:a16="http://schemas.microsoft.com/office/drawing/2014/main" id="{42871405-EE3A-881E-CB3F-404E1BD86EA3}"/>
              </a:ext>
            </a:extLst>
          </p:cNvPr>
          <p:cNvGraphicFramePr>
            <a:graphicFrameLocks noGrp="1"/>
          </p:cNvGraphicFramePr>
          <p:nvPr>
            <p:ph sz="quarter" idx="16"/>
            <p:extLst>
              <p:ext uri="{D42A27DB-BD31-4B8C-83A1-F6EECF244321}">
                <p14:modId xmlns:p14="http://schemas.microsoft.com/office/powerpoint/2010/main" val="1518485931"/>
              </p:ext>
            </p:extLst>
          </p:nvPr>
        </p:nvGraphicFramePr>
        <p:xfrm>
          <a:off x="681037" y="1071686"/>
          <a:ext cx="11164888" cy="5111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E844638D-7172-EFDE-8A93-BDB67C3D3BF9}"/>
              </a:ext>
            </a:extLst>
          </p:cNvPr>
          <p:cNvSpPr>
            <a:spLocks noGrp="1"/>
          </p:cNvSpPr>
          <p:nvPr>
            <p:ph type="ctrTitle"/>
          </p:nvPr>
        </p:nvSpPr>
        <p:spPr>
          <a:xfrm>
            <a:off x="681037" y="685800"/>
            <a:ext cx="6190280" cy="369332"/>
          </a:xfrm>
        </p:spPr>
        <p:txBody>
          <a:bodyPr/>
          <a:lstStyle/>
          <a:p>
            <a:r>
              <a:rPr lang="en-GB" sz="2400"/>
              <a:t>An Email Cache Project</a:t>
            </a:r>
          </a:p>
        </p:txBody>
      </p:sp>
      <p:cxnSp>
        <p:nvCxnSpPr>
          <p:cNvPr id="16" name="Straight Arrow Connector 15">
            <a:extLst>
              <a:ext uri="{FF2B5EF4-FFF2-40B4-BE49-F238E27FC236}">
                <a16:creationId xmlns:a16="http://schemas.microsoft.com/office/drawing/2014/main" id="{00711A62-24B3-BDCD-C9B1-30C42CE1FAF5}"/>
              </a:ext>
            </a:extLst>
          </p:cNvPr>
          <p:cNvCxnSpPr>
            <a:cxnSpLocks/>
          </p:cNvCxnSpPr>
          <p:nvPr/>
        </p:nvCxnSpPr>
        <p:spPr>
          <a:xfrm>
            <a:off x="7075503" y="3213717"/>
            <a:ext cx="0" cy="408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6167A7E-CFD7-D820-8240-C5ECCECE0686}"/>
              </a:ext>
            </a:extLst>
          </p:cNvPr>
          <p:cNvCxnSpPr/>
          <p:nvPr/>
        </p:nvCxnSpPr>
        <p:spPr>
          <a:xfrm>
            <a:off x="6096000" y="2902998"/>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F04BCAD-84F0-5683-2DC8-78DC625E066C}"/>
              </a:ext>
            </a:extLst>
          </p:cNvPr>
          <p:cNvCxnSpPr/>
          <p:nvPr/>
        </p:nvCxnSpPr>
        <p:spPr>
          <a:xfrm>
            <a:off x="7801992" y="3943165"/>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150DE5D-2BCF-CFF2-4E0B-F15570456F69}"/>
              </a:ext>
            </a:extLst>
          </p:cNvPr>
          <p:cNvCxnSpPr/>
          <p:nvPr/>
        </p:nvCxnSpPr>
        <p:spPr>
          <a:xfrm>
            <a:off x="7801992" y="5328081"/>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E46DBD1-14CA-6679-918C-B2D1FC9E6839}"/>
              </a:ext>
            </a:extLst>
          </p:cNvPr>
          <p:cNvCxnSpPr/>
          <p:nvPr/>
        </p:nvCxnSpPr>
        <p:spPr>
          <a:xfrm>
            <a:off x="6096000" y="3943165"/>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B79056-7146-609A-6167-F8B4F8F29445}"/>
              </a:ext>
            </a:extLst>
          </p:cNvPr>
          <p:cNvCxnSpPr/>
          <p:nvPr/>
        </p:nvCxnSpPr>
        <p:spPr>
          <a:xfrm>
            <a:off x="6096000" y="5328081"/>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91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165132-C8DA-8E1A-A42C-908CDBA44D77}"/>
              </a:ext>
            </a:extLst>
          </p:cNvPr>
          <p:cNvSpPr>
            <a:spLocks noGrp="1"/>
          </p:cNvSpPr>
          <p:nvPr>
            <p:ph type="sldNum" sz="quarter" idx="18"/>
          </p:nvPr>
        </p:nvSpPr>
        <p:spPr/>
        <p:txBody>
          <a:bodyPr/>
          <a:lstStyle/>
          <a:p>
            <a:fld id="{3D3F7771-BA92-784A-B6DD-D9CB8E3BB7BB}" type="slidenum">
              <a:rPr lang="en-GB" smtClean="0"/>
              <a:pPr/>
              <a:t>8</a:t>
            </a:fld>
            <a:endParaRPr lang="en-GB"/>
          </a:p>
        </p:txBody>
      </p:sp>
      <p:graphicFrame>
        <p:nvGraphicFramePr>
          <p:cNvPr id="7" name="Content Placeholder 6">
            <a:extLst>
              <a:ext uri="{FF2B5EF4-FFF2-40B4-BE49-F238E27FC236}">
                <a16:creationId xmlns:a16="http://schemas.microsoft.com/office/drawing/2014/main" id="{42871405-EE3A-881E-CB3F-404E1BD86EA3}"/>
              </a:ext>
            </a:extLst>
          </p:cNvPr>
          <p:cNvGraphicFramePr>
            <a:graphicFrameLocks noGrp="1"/>
          </p:cNvGraphicFramePr>
          <p:nvPr>
            <p:ph sz="quarter" idx="16"/>
          </p:nvPr>
        </p:nvGraphicFramePr>
        <p:xfrm>
          <a:off x="681037" y="1071686"/>
          <a:ext cx="11164888" cy="5111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E844638D-7172-EFDE-8A93-BDB67C3D3BF9}"/>
              </a:ext>
            </a:extLst>
          </p:cNvPr>
          <p:cNvSpPr>
            <a:spLocks noGrp="1"/>
          </p:cNvSpPr>
          <p:nvPr>
            <p:ph type="ctrTitle"/>
          </p:nvPr>
        </p:nvSpPr>
        <p:spPr>
          <a:xfrm>
            <a:off x="681037" y="685800"/>
            <a:ext cx="6190280" cy="369332"/>
          </a:xfrm>
        </p:spPr>
        <p:txBody>
          <a:bodyPr/>
          <a:lstStyle/>
          <a:p>
            <a:r>
              <a:rPr lang="en-GB" sz="2400"/>
              <a:t>An Email Cache Project</a:t>
            </a:r>
          </a:p>
        </p:txBody>
      </p:sp>
      <p:cxnSp>
        <p:nvCxnSpPr>
          <p:cNvPr id="16" name="Straight Arrow Connector 15">
            <a:extLst>
              <a:ext uri="{FF2B5EF4-FFF2-40B4-BE49-F238E27FC236}">
                <a16:creationId xmlns:a16="http://schemas.microsoft.com/office/drawing/2014/main" id="{00711A62-24B3-BDCD-C9B1-30C42CE1FAF5}"/>
              </a:ext>
            </a:extLst>
          </p:cNvPr>
          <p:cNvCxnSpPr/>
          <p:nvPr/>
        </p:nvCxnSpPr>
        <p:spPr>
          <a:xfrm>
            <a:off x="7075503" y="3213717"/>
            <a:ext cx="0" cy="408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BCFDCEF3-C8FA-95AF-C19B-44F3E3AC8B05}"/>
              </a:ext>
            </a:extLst>
          </p:cNvPr>
          <p:cNvCxnSpPr/>
          <p:nvPr/>
        </p:nvCxnSpPr>
        <p:spPr>
          <a:xfrm>
            <a:off x="6096000" y="2902998"/>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7A56870-195B-35EB-DFDE-5A32D43E8449}"/>
              </a:ext>
            </a:extLst>
          </p:cNvPr>
          <p:cNvCxnSpPr/>
          <p:nvPr/>
        </p:nvCxnSpPr>
        <p:spPr>
          <a:xfrm>
            <a:off x="7801992" y="3943165"/>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0304D2-BDB0-4219-CDA9-4F29CEF96B5C}"/>
              </a:ext>
            </a:extLst>
          </p:cNvPr>
          <p:cNvCxnSpPr/>
          <p:nvPr/>
        </p:nvCxnSpPr>
        <p:spPr>
          <a:xfrm>
            <a:off x="7801992" y="5328081"/>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3EC3FB4-A910-8266-81EA-ACC821AF7FED}"/>
              </a:ext>
            </a:extLst>
          </p:cNvPr>
          <p:cNvCxnSpPr/>
          <p:nvPr/>
        </p:nvCxnSpPr>
        <p:spPr>
          <a:xfrm>
            <a:off x="6096000" y="3943165"/>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05E3BD9-251C-202C-5BBF-E4F2E52BB1D2}"/>
              </a:ext>
            </a:extLst>
          </p:cNvPr>
          <p:cNvCxnSpPr/>
          <p:nvPr/>
        </p:nvCxnSpPr>
        <p:spPr>
          <a:xfrm>
            <a:off x="6096000" y="5328081"/>
            <a:ext cx="31367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B128847A-E87A-9481-E2C4-A871A0D866D7}"/>
              </a:ext>
            </a:extLst>
          </p:cNvPr>
          <p:cNvSpPr/>
          <p:nvPr/>
        </p:nvSpPr>
        <p:spPr>
          <a:xfrm>
            <a:off x="4692131" y="3515558"/>
            <a:ext cx="1429305" cy="2270756"/>
          </a:xfrm>
          <a:prstGeom prst="roundRect">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9929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DFFD3-A006-5BBF-6EB6-3686B89546FE}"/>
              </a:ext>
            </a:extLst>
          </p:cNvPr>
          <p:cNvSpPr>
            <a:spLocks noGrp="1"/>
          </p:cNvSpPr>
          <p:nvPr>
            <p:ph type="sldNum" sz="quarter" idx="18"/>
          </p:nvPr>
        </p:nvSpPr>
        <p:spPr/>
        <p:txBody>
          <a:bodyPr/>
          <a:lstStyle/>
          <a:p>
            <a:fld id="{3D3F7771-BA92-784A-B6DD-D9CB8E3BB7BB}" type="slidenum">
              <a:rPr lang="en-GB" smtClean="0"/>
              <a:pPr/>
              <a:t>9</a:t>
            </a:fld>
            <a:endParaRPr lang="en-GB"/>
          </a:p>
        </p:txBody>
      </p:sp>
      <p:sp>
        <p:nvSpPr>
          <p:cNvPr id="3" name="Content Placeholder 2">
            <a:extLst>
              <a:ext uri="{FF2B5EF4-FFF2-40B4-BE49-F238E27FC236}">
                <a16:creationId xmlns:a16="http://schemas.microsoft.com/office/drawing/2014/main" id="{2942050B-23D4-612D-B30F-B6ADFF656832}"/>
              </a:ext>
            </a:extLst>
          </p:cNvPr>
          <p:cNvSpPr>
            <a:spLocks noGrp="1"/>
          </p:cNvSpPr>
          <p:nvPr>
            <p:ph sz="quarter" idx="16"/>
          </p:nvPr>
        </p:nvSpPr>
        <p:spPr>
          <a:solidFill>
            <a:schemeClr val="bg1"/>
          </a:solidFill>
          <a:effectLst>
            <a:outerShdw blurRad="63500" sx="102000" sy="102000" algn="ctr" rotWithShape="0">
              <a:prstClr val="black">
                <a:alpha val="40000"/>
              </a:prstClr>
            </a:outerShdw>
          </a:effectLst>
        </p:spPr>
        <p:txBody>
          <a:bodyPr/>
          <a:lstStyle/>
          <a:p>
            <a:pPr algn="just"/>
            <a:r>
              <a:rPr lang="en-GB" sz="1600">
                <a:effectLst/>
                <a:latin typeface="Arial" panose="020B0604020202020204" pitchFamily="34" charset="0"/>
              </a:rPr>
              <a:t>Napoleon Bonaparte (born </a:t>
            </a:r>
            <a:r>
              <a:rPr lang="en-GB" sz="1600" err="1">
                <a:effectLst/>
                <a:latin typeface="Arial" panose="020B0604020202020204" pitchFamily="34" charset="0"/>
              </a:rPr>
              <a:t>Napoleone</a:t>
            </a:r>
            <a:r>
              <a:rPr lang="en-GB" sz="1600">
                <a:effectLst/>
                <a:latin typeface="Arial" panose="020B0604020202020204" pitchFamily="34" charset="0"/>
              </a:rPr>
              <a:t> Bonaparte;</a:t>
            </a:r>
            <a:r>
              <a:rPr lang="en-GB" sz="1600" strike="noStrike" baseline="30000">
                <a:effectLst/>
                <a:latin typeface="Arial" panose="020B0604020202020204" pitchFamily="34" charset="0"/>
              </a:rPr>
              <a:t>[1][b]</a:t>
            </a:r>
            <a:r>
              <a:rPr lang="en-GB" sz="1600">
                <a:effectLst/>
                <a:latin typeface="Arial" panose="020B0604020202020204" pitchFamily="34" charset="0"/>
              </a:rPr>
              <a:t> 15 August 1769 – 5 May 1821), later known by his </a:t>
            </a:r>
            <a:r>
              <a:rPr lang="en-GB" sz="1600" strike="noStrike">
                <a:effectLst/>
                <a:latin typeface="Arial" panose="020B0604020202020204" pitchFamily="34" charset="0"/>
              </a:rPr>
              <a:t>regnal name</a:t>
            </a:r>
            <a:r>
              <a:rPr lang="en-GB" sz="1600">
                <a:effectLst/>
                <a:latin typeface="Arial" panose="020B0604020202020204" pitchFamily="34" charset="0"/>
              </a:rPr>
              <a:t> Napoleon I, was a French military commander and political leader who rose to prominence during the </a:t>
            </a:r>
            <a:r>
              <a:rPr lang="en-GB" sz="1600" strike="noStrike">
                <a:effectLst/>
                <a:latin typeface="Arial" panose="020B0604020202020204" pitchFamily="34" charset="0"/>
              </a:rPr>
              <a:t>French Revolution</a:t>
            </a:r>
            <a:r>
              <a:rPr lang="en-GB" sz="1600">
                <a:effectLst/>
                <a:latin typeface="Arial" panose="020B0604020202020204" pitchFamily="34" charset="0"/>
              </a:rPr>
              <a:t> and led </a:t>
            </a:r>
            <a:r>
              <a:rPr lang="en-GB" sz="1600" strike="noStrike">
                <a:effectLst/>
                <a:latin typeface="Arial" panose="020B0604020202020204" pitchFamily="34" charset="0"/>
              </a:rPr>
              <a:t>successful campaigns</a:t>
            </a:r>
            <a:r>
              <a:rPr lang="en-GB" sz="1600">
                <a:effectLst/>
                <a:latin typeface="Arial" panose="020B0604020202020204" pitchFamily="34" charset="0"/>
              </a:rPr>
              <a:t> during the </a:t>
            </a:r>
            <a:r>
              <a:rPr lang="en-GB" sz="1600" strike="noStrike">
                <a:effectLst/>
                <a:latin typeface="Arial" panose="020B0604020202020204" pitchFamily="34" charset="0"/>
              </a:rPr>
              <a:t>Revolutionary Wars</a:t>
            </a:r>
            <a:r>
              <a:rPr lang="en-GB" sz="1600">
                <a:effectLst/>
                <a:latin typeface="Arial" panose="020B0604020202020204" pitchFamily="34" charset="0"/>
              </a:rPr>
              <a:t>. He was the leader of the </a:t>
            </a:r>
            <a:r>
              <a:rPr lang="en-GB" sz="1600" strike="noStrike">
                <a:effectLst/>
                <a:latin typeface="Arial" panose="020B0604020202020204" pitchFamily="34" charset="0"/>
              </a:rPr>
              <a:t>French Republic</a:t>
            </a:r>
            <a:r>
              <a:rPr lang="en-GB" sz="1600">
                <a:effectLst/>
                <a:latin typeface="Arial" panose="020B0604020202020204" pitchFamily="34" charset="0"/>
              </a:rPr>
              <a:t> as </a:t>
            </a:r>
            <a:r>
              <a:rPr lang="en-GB" sz="1600" strike="noStrike">
                <a:effectLst/>
                <a:latin typeface="Arial" panose="020B0604020202020204" pitchFamily="34" charset="0"/>
              </a:rPr>
              <a:t>First Consul</a:t>
            </a:r>
            <a:r>
              <a:rPr lang="en-GB" sz="1600">
                <a:effectLst/>
                <a:latin typeface="Arial" panose="020B0604020202020204" pitchFamily="34" charset="0"/>
              </a:rPr>
              <a:t> from 1799 to 1804, then of the </a:t>
            </a:r>
            <a:r>
              <a:rPr lang="en-GB" sz="1600" strike="noStrike">
                <a:effectLst/>
                <a:latin typeface="Arial" panose="020B0604020202020204" pitchFamily="34" charset="0"/>
              </a:rPr>
              <a:t>French Empire</a:t>
            </a:r>
            <a:r>
              <a:rPr lang="en-GB" sz="1600">
                <a:effectLst/>
                <a:latin typeface="Arial" panose="020B0604020202020204" pitchFamily="34" charset="0"/>
              </a:rPr>
              <a:t> as </a:t>
            </a:r>
            <a:r>
              <a:rPr lang="en-GB" sz="1600" strike="noStrike">
                <a:effectLst/>
                <a:latin typeface="Arial" panose="020B0604020202020204" pitchFamily="34" charset="0"/>
              </a:rPr>
              <a:t>Emperor of the French</a:t>
            </a:r>
            <a:r>
              <a:rPr lang="en-GB" sz="1600">
                <a:effectLst/>
                <a:latin typeface="Arial" panose="020B0604020202020204" pitchFamily="34" charset="0"/>
              </a:rPr>
              <a:t> from 1804 until 1814, and </a:t>
            </a:r>
            <a:r>
              <a:rPr lang="en-GB" sz="1600" strike="noStrike">
                <a:effectLst/>
                <a:latin typeface="Arial" panose="020B0604020202020204" pitchFamily="34" charset="0"/>
              </a:rPr>
              <a:t>briefly again in 1815</a:t>
            </a:r>
            <a:r>
              <a:rPr lang="en-GB" sz="1600">
                <a:effectLst/>
                <a:latin typeface="Arial" panose="020B0604020202020204" pitchFamily="34" charset="0"/>
              </a:rPr>
              <a:t>. Napoleon's political and cultural legacy endures as a celebrated and controversial leader. He initiated many liberal reforms that have persisted through the years, and is considered one of the greatest military commanders in history. His campaigns are still studied at </a:t>
            </a:r>
            <a:r>
              <a:rPr lang="en-GB" sz="1600" strike="noStrike">
                <a:effectLst/>
                <a:latin typeface="Arial" panose="020B0604020202020204" pitchFamily="34" charset="0"/>
              </a:rPr>
              <a:t>military academies</a:t>
            </a:r>
            <a:r>
              <a:rPr lang="en-GB" sz="1600">
                <a:effectLst/>
                <a:latin typeface="Arial" panose="020B0604020202020204" pitchFamily="34" charset="0"/>
              </a:rPr>
              <a:t> worldwide. Between three and six million soldiers and civilians </a:t>
            </a:r>
            <a:r>
              <a:rPr lang="en-GB" sz="1600" strike="noStrike">
                <a:effectLst/>
                <a:latin typeface="Arial" panose="020B0604020202020204" pitchFamily="34" charset="0"/>
              </a:rPr>
              <a:t>died</a:t>
            </a:r>
            <a:r>
              <a:rPr lang="en-GB" sz="1600">
                <a:effectLst/>
                <a:latin typeface="Arial" panose="020B0604020202020204" pitchFamily="34" charset="0"/>
              </a:rPr>
              <a:t> in the </a:t>
            </a:r>
            <a:r>
              <a:rPr lang="en-GB" sz="1600" strike="noStrike">
                <a:effectLst/>
                <a:latin typeface="Arial" panose="020B0604020202020204" pitchFamily="34" charset="0"/>
              </a:rPr>
              <a:t>Napoleonic Wars</a:t>
            </a:r>
            <a:r>
              <a:rPr lang="en-GB" sz="1600">
                <a:effectLst/>
                <a:latin typeface="Arial" panose="020B0604020202020204" pitchFamily="34" charset="0"/>
              </a:rPr>
              <a:t>.</a:t>
            </a:r>
            <a:r>
              <a:rPr lang="en-GB" sz="1600" strike="noStrike" baseline="30000">
                <a:effectLst/>
                <a:latin typeface="Arial" panose="020B0604020202020204" pitchFamily="34" charset="0"/>
              </a:rPr>
              <a:t>[2][3]</a:t>
            </a:r>
          </a:p>
          <a:p>
            <a:pPr algn="just"/>
            <a:endParaRPr lang="en-GB" sz="1600" baseline="30000"/>
          </a:p>
          <a:p>
            <a:pPr algn="just"/>
            <a:r>
              <a:rPr lang="en-GB" sz="1600" baseline="30000"/>
              <a:t>Source: </a:t>
            </a:r>
            <a:r>
              <a:rPr lang="en-GB" sz="1600" baseline="30000">
                <a:hlinkClick r:id="rId2"/>
              </a:rPr>
              <a:t>https://en.wikipedia.org/wiki/Napoleon</a:t>
            </a:r>
            <a:r>
              <a:rPr lang="en-GB" sz="1600" baseline="30000"/>
              <a:t> 27/09/2023</a:t>
            </a:r>
            <a:endParaRPr lang="en-GB" sz="1600"/>
          </a:p>
        </p:txBody>
      </p:sp>
      <p:sp>
        <p:nvSpPr>
          <p:cNvPr id="4" name="Text Placeholder 3">
            <a:extLst>
              <a:ext uri="{FF2B5EF4-FFF2-40B4-BE49-F238E27FC236}">
                <a16:creationId xmlns:a16="http://schemas.microsoft.com/office/drawing/2014/main" id="{852C8E1D-0D9A-E5D4-B965-14AF5F0689BD}"/>
              </a:ext>
            </a:extLst>
          </p:cNvPr>
          <p:cNvSpPr>
            <a:spLocks noGrp="1"/>
          </p:cNvSpPr>
          <p:nvPr>
            <p:ph type="body" sz="quarter" idx="13"/>
          </p:nvPr>
        </p:nvSpPr>
        <p:spPr/>
        <p:txBody>
          <a:bodyPr/>
          <a:lstStyle/>
          <a:p>
            <a:r>
              <a:rPr lang="en-GB" b="1"/>
              <a:t>Stop Words</a:t>
            </a:r>
          </a:p>
          <a:p>
            <a:r>
              <a:rPr lang="en-GB" b="1"/>
              <a:t>Common words</a:t>
            </a:r>
          </a:p>
          <a:p>
            <a:r>
              <a:rPr lang="en-GB" b="1"/>
              <a:t>Numbers*</a:t>
            </a:r>
          </a:p>
          <a:p>
            <a:r>
              <a:rPr lang="en-GB" b="1"/>
              <a:t>Dates*</a:t>
            </a:r>
          </a:p>
          <a:p>
            <a:r>
              <a:rPr lang="en-GB" b="1"/>
              <a:t>Foreign words</a:t>
            </a:r>
          </a:p>
          <a:p>
            <a:endParaRPr lang="en-GB"/>
          </a:p>
        </p:txBody>
      </p:sp>
      <p:sp>
        <p:nvSpPr>
          <p:cNvPr id="5" name="Subtitle 4">
            <a:extLst>
              <a:ext uri="{FF2B5EF4-FFF2-40B4-BE49-F238E27FC236}">
                <a16:creationId xmlns:a16="http://schemas.microsoft.com/office/drawing/2014/main" id="{E9C177FA-65CC-F3F5-BE63-D22FE18AE7A6}"/>
              </a:ext>
            </a:extLst>
          </p:cNvPr>
          <p:cNvSpPr>
            <a:spLocks noGrp="1"/>
          </p:cNvSpPr>
          <p:nvPr>
            <p:ph type="subTitle" idx="1"/>
          </p:nvPr>
        </p:nvSpPr>
        <p:spPr/>
        <p:txBody>
          <a:bodyPr/>
          <a:lstStyle/>
          <a:p>
            <a:r>
              <a:rPr lang="en-GB"/>
              <a:t>Most text isn’t useful</a:t>
            </a:r>
          </a:p>
        </p:txBody>
      </p:sp>
      <p:sp>
        <p:nvSpPr>
          <p:cNvPr id="6" name="Title 5">
            <a:extLst>
              <a:ext uri="{FF2B5EF4-FFF2-40B4-BE49-F238E27FC236}">
                <a16:creationId xmlns:a16="http://schemas.microsoft.com/office/drawing/2014/main" id="{724D1A43-8A11-E1F8-9D4D-4C98F8DE0CCC}"/>
              </a:ext>
            </a:extLst>
          </p:cNvPr>
          <p:cNvSpPr>
            <a:spLocks noGrp="1"/>
          </p:cNvSpPr>
          <p:nvPr>
            <p:ph type="ctrTitle"/>
          </p:nvPr>
        </p:nvSpPr>
        <p:spPr/>
        <p:txBody>
          <a:bodyPr/>
          <a:lstStyle/>
          <a:p>
            <a:r>
              <a:rPr lang="en-GB"/>
              <a:t>Text Cleaning</a:t>
            </a:r>
          </a:p>
        </p:txBody>
      </p:sp>
    </p:spTree>
    <p:extLst>
      <p:ext uri="{BB962C8B-B14F-4D97-AF65-F5344CB8AC3E}">
        <p14:creationId xmlns:p14="http://schemas.microsoft.com/office/powerpoint/2010/main" val="2413823191"/>
      </p:ext>
    </p:extLst>
  </p:cSld>
  <p:clrMapOvr>
    <a:masterClrMapping/>
  </p:clrMapOvr>
</p:sld>
</file>

<file path=ppt/theme/theme1.xml><?xml version="1.0" encoding="utf-8"?>
<a:theme xmlns:a="http://schemas.openxmlformats.org/drawingml/2006/main" name="Cover_Slides_A_Yellow">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67463FAB-2DFD-45C0-B395-2FC282F42A73}"/>
    </a:ext>
  </a:extLst>
</a:theme>
</file>

<file path=ppt/theme/theme10.xml><?xml version="1.0" encoding="utf-8"?>
<a:theme xmlns:a="http://schemas.openxmlformats.org/drawingml/2006/main" name="Column_Slides">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0AABD1D9-A7E2-4657-8689-1E9672C97503}"/>
    </a:ext>
  </a:extLst>
</a:theme>
</file>

<file path=ppt/theme/theme11.xml><?xml version="1.0" encoding="utf-8"?>
<a:theme xmlns:a="http://schemas.openxmlformats.org/drawingml/2006/main" name="Closing_Slides">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B076F757-65B9-4207-A16C-E0B8A33F3F3E}"/>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_Slides_A_Orange">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AB8DD957-9D7D-4C36-BF9C-A1D76A148B16}"/>
    </a:ext>
  </a:extLst>
</a:theme>
</file>

<file path=ppt/theme/theme3.xml><?xml version="1.0" encoding="utf-8"?>
<a:theme xmlns:a="http://schemas.openxmlformats.org/drawingml/2006/main" name="Cover_Slides_A_Lilac">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096AA141-208C-4043-B022-F2FA99AC94DE}"/>
    </a:ext>
  </a:extLst>
</a:theme>
</file>

<file path=ppt/theme/theme4.xml><?xml version="1.0" encoding="utf-8"?>
<a:theme xmlns:a="http://schemas.openxmlformats.org/drawingml/2006/main" name="Cover_Slides_A_Red">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A14EC6F7-9BD6-4384-ACE1-C25F7767E527}"/>
    </a:ext>
  </a:extLst>
</a:theme>
</file>

<file path=ppt/theme/theme5.xml><?xml version="1.0" encoding="utf-8"?>
<a:theme xmlns:a="http://schemas.openxmlformats.org/drawingml/2006/main" name="Cover_Slides_A_Blue">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168FF690-7735-484C-A722-FBDF991F5AF8}"/>
    </a:ext>
  </a:extLst>
</a:theme>
</file>

<file path=ppt/theme/theme6.xml><?xml version="1.0" encoding="utf-8"?>
<a:theme xmlns:a="http://schemas.openxmlformats.org/drawingml/2006/main" name="Cover_Slides_B">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F4CBF379-087E-484C-9FEE-43C164A02215}"/>
    </a:ext>
  </a:extLst>
</a:theme>
</file>

<file path=ppt/theme/theme7.xml><?xml version="1.0" encoding="utf-8"?>
<a:theme xmlns:a="http://schemas.openxmlformats.org/drawingml/2006/main" name="Title_Slides">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4E692312-D92E-48A3-8E29-1DC7E63E9D87}"/>
    </a:ext>
  </a:extLst>
</a:theme>
</file>

<file path=ppt/theme/theme8.xml><?xml version="1.0" encoding="utf-8"?>
<a:theme xmlns:a="http://schemas.openxmlformats.org/drawingml/2006/main" name="Agenda_Slides">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B781F3C0-0BE5-4455-B13E-0C925B5CBFBF}"/>
    </a:ext>
  </a:extLst>
</a:theme>
</file>

<file path=ppt/theme/theme9.xml><?xml version="1.0" encoding="utf-8"?>
<a:theme xmlns:a="http://schemas.openxmlformats.org/drawingml/2006/main" name="Divider_Slides">
  <a:themeElements>
    <a:clrScheme name="HMRC_Visual_Identity_Guidelines">
      <a:dk1>
        <a:srgbClr val="0B0C0C"/>
      </a:dk1>
      <a:lt1>
        <a:srgbClr val="FFFFFF"/>
      </a:lt1>
      <a:dk2>
        <a:srgbClr val="00362C"/>
      </a:dk2>
      <a:lt2>
        <a:srgbClr val="E8F3F1"/>
      </a:lt2>
      <a:accent1>
        <a:srgbClr val="008670"/>
      </a:accent1>
      <a:accent2>
        <a:srgbClr val="FFD100"/>
      </a:accent2>
      <a:accent3>
        <a:srgbClr val="FF7F38"/>
      </a:accent3>
      <a:accent4>
        <a:srgbClr val="DA8FF3"/>
      </a:accent4>
      <a:accent5>
        <a:srgbClr val="C8102E"/>
      </a:accent5>
      <a:accent6>
        <a:srgbClr val="83B6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lnSpc>
            <a:spcPct val="110000"/>
          </a:lnSpc>
          <a:spcBef>
            <a:spcPts val="1000"/>
          </a:spcBef>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owerPoint- Additional template" id="{FE59255D-97D5-4F8B-AE89-05577A8B41F2}" vid="{FE732586-92C4-408A-83E3-7860CF252E5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57AF9C259F44D8D67DC44269BF583" ma:contentTypeVersion="20" ma:contentTypeDescription="Create a new document." ma:contentTypeScope="" ma:versionID="1901b0f94044551f9a297c216054c44f">
  <xsd:schema xmlns:xsd="http://www.w3.org/2001/XMLSchema" xmlns:xs="http://www.w3.org/2001/XMLSchema" xmlns:p="http://schemas.microsoft.com/office/2006/metadata/properties" xmlns:ns2="8a6d5f94-2f98-4024-ba13-2545940ce7a6" xmlns:ns3="0acf6895-b074-40c2-ac9b-edd8b800de44" targetNamespace="http://schemas.microsoft.com/office/2006/metadata/properties" ma:root="true" ma:fieldsID="e6471aa6e9d89c9f32db7ba12aafd6c6" ns2:_="" ns3:_="">
    <xsd:import namespace="8a6d5f94-2f98-4024-ba13-2545940ce7a6"/>
    <xsd:import namespace="0acf6895-b074-40c2-ac9b-edd8b800de4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_Flow_SignoffStatu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6d5f94-2f98-4024-ba13-2545940ce7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_Flow_SignoffStatus" ma:index="21" nillable="true" ma:displayName="Sign-off status" ma:internalName="Sign_x002d_off_x0020_status">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a3ebb39f-d69b-4575-80f5-9912993956e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cf6895-b074-40c2-ac9b-edd8b800de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0b06121b-747d-45f6-aa44-d61fecd50805}" ma:internalName="TaxCatchAll" ma:showField="CatchAllData" ma:web="0acf6895-b074-40c2-ac9b-edd8b800de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acf6895-b074-40c2-ac9b-edd8b800de44">
      <UserInfo>
        <DisplayName>Lawrence, Ed (LB Digital, Change and Analytics)</DisplayName>
        <AccountId>14</AccountId>
        <AccountType/>
      </UserInfo>
      <UserInfo>
        <DisplayName>Humphrey, Lauren (RIS Analysis LBDA)</DisplayName>
        <AccountId>28</AccountId>
        <AccountType/>
      </UserInfo>
      <UserInfo>
        <DisplayName>Gelston, Jonathan (LB Digital, Change and Analytics)</DisplayName>
        <AccountId>165</AccountId>
        <AccountType/>
      </UserInfo>
      <UserInfo>
        <DisplayName>Lowry, Thomas (LB Digital, Change and Analytics)</DisplayName>
        <AccountId>190</AccountId>
        <AccountType/>
      </UserInfo>
      <UserInfo>
        <DisplayName>Zelinka, Dan (LB Digital, Change and Analytics)</DisplayName>
        <AccountId>187</AccountId>
        <AccountType/>
      </UserInfo>
      <UserInfo>
        <DisplayName>Shelton, Samuel (RIS Analysis LBDA)</DisplayName>
        <AccountId>88</AccountId>
        <AccountType/>
      </UserInfo>
      <UserInfo>
        <DisplayName>Lord, Jenny (RIS Analysis LBDA)</DisplayName>
        <AccountId>47</AccountId>
        <AccountType/>
      </UserInfo>
      <UserInfo>
        <DisplayName>Barnett, Christopher (LB Digital, Change and Analytics)</DisplayName>
        <AccountId>164</AccountId>
        <AccountType/>
      </UserInfo>
      <UserInfo>
        <DisplayName>Wong, Tristan (RIS Analysis LBDA)</DisplayName>
        <AccountId>270</AccountId>
        <AccountType/>
      </UserInfo>
      <UserInfo>
        <DisplayName>Mansford, Tim (RIS Analysis LBDA)</DisplayName>
        <AccountId>57</AccountId>
        <AccountType/>
      </UserInfo>
      <UserInfo>
        <DisplayName>Savin, Alastair (LB Digital, Change and Analytics)</DisplayName>
        <AccountId>43</AccountId>
        <AccountType/>
      </UserInfo>
      <UserInfo>
        <DisplayName>Collinson, Chris (LB Digital, Change and Analytics)</DisplayName>
        <AccountId>198</AccountId>
        <AccountType/>
      </UserInfo>
      <UserInfo>
        <DisplayName>Haflidason, Arnie (LB Digital, Change and Analytics)</DisplayName>
        <AccountId>182</AccountId>
        <AccountType/>
      </UserInfo>
    </SharedWithUsers>
    <_Flow_SignoffStatus xmlns="8a6d5f94-2f98-4024-ba13-2545940ce7a6" xsi:nil="true"/>
    <lcf76f155ced4ddcb4097134ff3c332f xmlns="8a6d5f94-2f98-4024-ba13-2545940ce7a6">
      <Terms xmlns="http://schemas.microsoft.com/office/infopath/2007/PartnerControls"/>
    </lcf76f155ced4ddcb4097134ff3c332f>
    <TaxCatchAll xmlns="0acf6895-b074-40c2-ac9b-edd8b800de4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C55721-9B38-48CE-8D5E-DB1630E79555}">
  <ds:schemaRefs>
    <ds:schemaRef ds:uri="0acf6895-b074-40c2-ac9b-edd8b800de44"/>
    <ds:schemaRef ds:uri="8a6d5f94-2f98-4024-ba13-2545940ce7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17F85FE-0D6B-472D-849B-9CF3F42AE03B}">
  <ds:schemaRef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www.w3.org/XML/1998/namespace"/>
    <ds:schemaRef ds:uri="http://purl.org/dc/dcmitype/"/>
    <ds:schemaRef ds:uri="0acf6895-b074-40c2-ac9b-edd8b800de44"/>
    <ds:schemaRef ds:uri="http://schemas.microsoft.com/office/2006/documentManagement/types"/>
    <ds:schemaRef ds:uri="8a6d5f94-2f98-4024-ba13-2545940ce7a6"/>
    <ds:schemaRef ds:uri="http://purl.org/dc/terms/"/>
  </ds:schemaRefs>
</ds:datastoreItem>
</file>

<file path=customXml/itemProps3.xml><?xml version="1.0" encoding="utf-8"?>
<ds:datastoreItem xmlns:ds="http://schemas.openxmlformats.org/officeDocument/2006/customXml" ds:itemID="{F0B2526F-D2B1-42D5-B298-A8BE605C7B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HMRC Additional template</Template>
  <TotalTime>1194</TotalTime>
  <Words>5561</Words>
  <Application>Microsoft Office PowerPoint</Application>
  <PresentationFormat>Widescreen</PresentationFormat>
  <Paragraphs>718</Paragraphs>
  <Slides>45</Slides>
  <Notes>19</Notes>
  <HiddenSlides>0</HiddenSlides>
  <MMClips>0</MMClips>
  <ScaleCrop>false</ScaleCrop>
  <HeadingPairs>
    <vt:vector size="6" baseType="variant">
      <vt:variant>
        <vt:lpstr>Fonts Used</vt:lpstr>
      </vt:variant>
      <vt:variant>
        <vt:i4>3</vt:i4>
      </vt:variant>
      <vt:variant>
        <vt:lpstr>Theme</vt:lpstr>
      </vt:variant>
      <vt:variant>
        <vt:i4>11</vt:i4>
      </vt:variant>
      <vt:variant>
        <vt:lpstr>Slide Titles</vt:lpstr>
      </vt:variant>
      <vt:variant>
        <vt:i4>45</vt:i4>
      </vt:variant>
    </vt:vector>
  </HeadingPairs>
  <TitlesOfParts>
    <vt:vector size="59" baseType="lpstr">
      <vt:lpstr>Arial</vt:lpstr>
      <vt:lpstr>Calibri</vt:lpstr>
      <vt:lpstr>FS Me</vt:lpstr>
      <vt:lpstr>Cover_Slides_A_Yellow</vt:lpstr>
      <vt:lpstr>Cover_Slides_A_Orange</vt:lpstr>
      <vt:lpstr>Cover_Slides_A_Lilac</vt:lpstr>
      <vt:lpstr>Cover_Slides_A_Red</vt:lpstr>
      <vt:lpstr>Cover_Slides_A_Blue</vt:lpstr>
      <vt:lpstr>Cover_Slides_B</vt:lpstr>
      <vt:lpstr>Title_Slides</vt:lpstr>
      <vt:lpstr>Agenda_Slides</vt:lpstr>
      <vt:lpstr>Divider_Slides</vt:lpstr>
      <vt:lpstr>Column_Slides</vt:lpstr>
      <vt:lpstr>Closing_Slides</vt:lpstr>
      <vt:lpstr>Email Cache Analysis</vt:lpstr>
      <vt:lpstr>Email Cache Analysis</vt:lpstr>
      <vt:lpstr>Why email caches?</vt:lpstr>
      <vt:lpstr>BDEC in Large Business</vt:lpstr>
      <vt:lpstr>Email Cache Analysis – the 5 W’s and H</vt:lpstr>
      <vt:lpstr>Email Cache Project</vt:lpstr>
      <vt:lpstr>An Email Cache Project</vt:lpstr>
      <vt:lpstr>An Email Cache Project</vt:lpstr>
      <vt:lpstr>Text Cleaning</vt:lpstr>
      <vt:lpstr>Text Cleaning</vt:lpstr>
      <vt:lpstr>Text Cleaning</vt:lpstr>
      <vt:lpstr>Text Cleaning</vt:lpstr>
      <vt:lpstr>Text Cleaning</vt:lpstr>
      <vt:lpstr>Text Cleaning</vt:lpstr>
      <vt:lpstr>Text Cleaning</vt:lpstr>
      <vt:lpstr>Truncate Documents</vt:lpstr>
      <vt:lpstr>Line Cleaning</vt:lpstr>
      <vt:lpstr>Line Cleaning</vt:lpstr>
      <vt:lpstr>Line Cleaning</vt:lpstr>
      <vt:lpstr>Stop Words</vt:lpstr>
      <vt:lpstr>Lemmatisation</vt:lpstr>
      <vt:lpstr>Current Approach</vt:lpstr>
      <vt:lpstr>Duplicated Text – Document #1</vt:lpstr>
      <vt:lpstr>Duplicated Text – Document #2</vt:lpstr>
      <vt:lpstr>Duplicated Text – Document #3</vt:lpstr>
      <vt:lpstr>How to deal with duplicated text</vt:lpstr>
      <vt:lpstr>An Email Cache Project</vt:lpstr>
      <vt:lpstr>Topic Modelling</vt:lpstr>
      <vt:lpstr>What is Topic Modelling?</vt:lpstr>
      <vt:lpstr>Document-Term-Matrix</vt:lpstr>
      <vt:lpstr>Topic Modelling</vt:lpstr>
      <vt:lpstr>Number of Topics</vt:lpstr>
      <vt:lpstr>Deciphering Topics</vt:lpstr>
      <vt:lpstr>Topic Overlap</vt:lpstr>
      <vt:lpstr>Current Approach</vt:lpstr>
      <vt:lpstr>An Email Cache Project</vt:lpstr>
      <vt:lpstr>Text Analysis</vt:lpstr>
      <vt:lpstr>Abbreviations</vt:lpstr>
      <vt:lpstr>N-grams</vt:lpstr>
      <vt:lpstr>What documents to review?</vt:lpstr>
      <vt:lpstr>Topic Analysis</vt:lpstr>
      <vt:lpstr>Topic Timelines</vt:lpstr>
      <vt:lpstr>Current Approach</vt:lpstr>
      <vt:lpstr>Questions</vt:lpstr>
      <vt:lpstr>Appendix – code for bubble chart – WARNING: TOPIC ORDER WILL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VIP Detection</dc:title>
  <dc:creator>Gelston, Jonathan (LB Strategy, Change and Analytics)</dc:creator>
  <cp:lastModifiedBy>Wicks, Leanne</cp:lastModifiedBy>
  <cp:revision>4</cp:revision>
  <dcterms:created xsi:type="dcterms:W3CDTF">2023-09-26T13:46:24Z</dcterms:created>
  <dcterms:modified xsi:type="dcterms:W3CDTF">2024-05-16T12:08:45Z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9af038e-07b4-4369-a678-c835687cb272_Enabled">
    <vt:lpwstr>true</vt:lpwstr>
  </property>
  <property fmtid="{D5CDD505-2E9C-101B-9397-08002B2CF9AE}" pid="3" name="MSIP_Label_f9af038e-07b4-4369-a678-c835687cb272_SetDate">
    <vt:lpwstr>2023-06-06T14:01:17Z</vt:lpwstr>
  </property>
  <property fmtid="{D5CDD505-2E9C-101B-9397-08002B2CF9AE}" pid="4" name="MSIP_Label_f9af038e-07b4-4369-a678-c835687cb272_Method">
    <vt:lpwstr>Standard</vt:lpwstr>
  </property>
  <property fmtid="{D5CDD505-2E9C-101B-9397-08002B2CF9AE}" pid="5" name="MSIP_Label_f9af038e-07b4-4369-a678-c835687cb272_Name">
    <vt:lpwstr>OFFICIAL</vt:lpwstr>
  </property>
  <property fmtid="{D5CDD505-2E9C-101B-9397-08002B2CF9AE}" pid="6" name="MSIP_Label_f9af038e-07b4-4369-a678-c835687cb272_SiteId">
    <vt:lpwstr>ac52f73c-fd1a-4a9a-8e7a-4a248f3139e1</vt:lpwstr>
  </property>
  <property fmtid="{D5CDD505-2E9C-101B-9397-08002B2CF9AE}" pid="7" name="MSIP_Label_f9af038e-07b4-4369-a678-c835687cb272_ActionId">
    <vt:lpwstr>21a16005-5b8d-4684-8077-b9fe25ba009c</vt:lpwstr>
  </property>
  <property fmtid="{D5CDD505-2E9C-101B-9397-08002B2CF9AE}" pid="8" name="MSIP_Label_f9af038e-07b4-4369-a678-c835687cb272_ContentBits">
    <vt:lpwstr>2</vt:lpwstr>
  </property>
  <property fmtid="{D5CDD505-2E9C-101B-9397-08002B2CF9AE}" pid="9" name="ContentTypeId">
    <vt:lpwstr>0x010100AFD57AF9C259F44D8D67DC44269BF583</vt:lpwstr>
  </property>
  <property fmtid="{D5CDD505-2E9C-101B-9397-08002B2CF9AE}" pid="10" name="MediaServiceImageTags">
    <vt:lpwstr/>
  </property>
</Properties>
</file>